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05" r:id="rId2"/>
    <p:sldId id="259" r:id="rId3"/>
    <p:sldId id="260" r:id="rId4"/>
    <p:sldId id="306" r:id="rId5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77" d="100"/>
          <a:sy n="77" d="100"/>
        </p:scale>
        <p:origin x="642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F81C07A5-7F79-469A-A494-39F055ABD9D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8621E04-37F0-4F21-B2EA-57707CFD409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92A4C72A-01D9-4EE5-88C3-7BE79A9EB4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C68A2F-02D9-4AA7-89B9-EB3F7191A019}" type="datetimeFigureOut">
              <a:rPr lang="ko-KR" altLang="en-US" smtClean="0"/>
              <a:t>2024-11-05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43002CDB-0824-4A3D-BF7B-AEE9E0F833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6B3693A5-2418-493A-814D-CA305BBCB1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132FFB-1802-4A5C-85F6-9D321D97A7F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69371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03811184-D015-489E-915F-2EA71174F2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BA4BEA95-A4B5-4799-8AD7-4C629ECA460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AB015F0B-1D4B-45C6-BD71-6E6EF768D4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C68A2F-02D9-4AA7-89B9-EB3F7191A019}" type="datetimeFigureOut">
              <a:rPr lang="ko-KR" altLang="en-US" smtClean="0"/>
              <a:t>2024-11-05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86F60874-03A0-47BE-A5CE-40B2DBE8C0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D728416D-7907-4104-84BC-E8E42D4E60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132FFB-1802-4A5C-85F6-9D321D97A7F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836876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7F6A6C10-A9ED-42DF-B003-91F19A9BFCA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767A4888-7171-4443-9956-AA41B4FAE33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D41C2BAF-C7BC-4485-AA3A-BA04CD9929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C68A2F-02D9-4AA7-89B9-EB3F7191A019}" type="datetimeFigureOut">
              <a:rPr lang="ko-KR" altLang="en-US" smtClean="0"/>
              <a:t>2024-11-05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5DC94319-1034-4053-BDB9-E08AE6B197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6C8A595C-ACED-4E5C-A605-2443EA3FE9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132FFB-1802-4A5C-85F6-9D321D97A7F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720597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AF8CB94B-214E-4DBD-AEE7-E8C99AC7CB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CEB9D29F-6959-4636-A289-4D622DE9E43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83ED692D-17E4-437F-B430-D7441846C7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C68A2F-02D9-4AA7-89B9-EB3F7191A019}" type="datetimeFigureOut">
              <a:rPr lang="ko-KR" altLang="en-US" smtClean="0"/>
              <a:t>2024-11-05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5CAD2FE5-2EA7-4DE1-B265-FEAA608D4D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80D97200-F731-405A-BBC1-4230440706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132FFB-1802-4A5C-85F6-9D321D97A7F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964962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722DCCFE-59F3-4ACB-9770-3FFA56DB6A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88A080F8-6B7F-4841-BAA8-2F7BB91AD0B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141C78C9-76DE-458D-B391-E2E4D5E10C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C68A2F-02D9-4AA7-89B9-EB3F7191A019}" type="datetimeFigureOut">
              <a:rPr lang="ko-KR" altLang="en-US" smtClean="0"/>
              <a:t>2024-11-05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3640087B-B56B-44CB-AFF3-8DF9042319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26976CC3-BBDF-429C-A03C-52AF989294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132FFB-1802-4A5C-85F6-9D321D97A7F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367389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ADF37B4E-1F4C-41D7-A356-2DFB0DEC01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0E54082B-6F5B-4FC2-A523-03E1A4EA439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919E70A8-83BD-46BE-87CD-B47CCEEE84C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5B69ECF0-F4A1-4592-A17D-61CC46A089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C68A2F-02D9-4AA7-89B9-EB3F7191A019}" type="datetimeFigureOut">
              <a:rPr lang="ko-KR" altLang="en-US" smtClean="0"/>
              <a:t>2024-11-05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AC916819-3F53-4F2E-910C-434469CF69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6922A1A0-40AC-4764-96EE-F6134C7AD9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132FFB-1802-4A5C-85F6-9D321D97A7F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333220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C27446D2-88EC-4257-8129-541BD47413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D99E8AEE-97B1-4E60-B94E-2B0AA78B445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7D8A053A-4FDB-4BF7-BBF2-6D625275722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65DF5D28-5EA4-470E-8DFD-ACA5D68B49A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AEC5FC10-2644-4936-87CB-BB62B39806B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00259195-F426-4482-AF28-E0CD2D81CA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C68A2F-02D9-4AA7-89B9-EB3F7191A019}" type="datetimeFigureOut">
              <a:rPr lang="ko-KR" altLang="en-US" smtClean="0"/>
              <a:t>2024-11-05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B682628F-C854-45A4-A94C-FBB76B7E29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842CFE2C-83B3-4F41-BF2D-3300712CCE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132FFB-1802-4A5C-85F6-9D321D97A7F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101000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BACE6716-896F-4BF2-A9B4-31BDB31BC1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7E2AF97D-AED7-45C1-92EA-99B1CDF93F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C68A2F-02D9-4AA7-89B9-EB3F7191A019}" type="datetimeFigureOut">
              <a:rPr lang="ko-KR" altLang="en-US" smtClean="0"/>
              <a:t>2024-11-05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B2D0B62C-5226-46EF-A1C9-CD86924E75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E84A4227-E5A6-491E-955B-6631578ED9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132FFB-1802-4A5C-85F6-9D321D97A7F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633278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05D923B9-5135-446A-BFAD-B5AAAC5915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C68A2F-02D9-4AA7-89B9-EB3F7191A019}" type="datetimeFigureOut">
              <a:rPr lang="ko-KR" altLang="en-US" smtClean="0"/>
              <a:t>2024-11-05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BEE9587A-8047-49B1-929D-B8228145B7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6733887C-2A78-4F99-8B5E-C70628BBBC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132FFB-1802-4A5C-85F6-9D321D97A7F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477658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40AF0036-C801-4131-8241-6D8C502000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03F67380-1F72-443E-9714-1B9D47C5A70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9C75EFB2-C183-458E-B5F8-DF96AFA991C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F72D180E-7D8A-483F-B002-F476A1B21D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C68A2F-02D9-4AA7-89B9-EB3F7191A019}" type="datetimeFigureOut">
              <a:rPr lang="ko-KR" altLang="en-US" smtClean="0"/>
              <a:t>2024-11-05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631D8D46-0DCD-4F6D-8D7B-3B0B7E03E1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0BD90B16-B5EE-496B-9CDA-6F0E5E9C8B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132FFB-1802-4A5C-85F6-9D321D97A7F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839534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7F347597-F933-4806-AB13-9AF36A228F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0A76E4F4-2E17-4E35-BBDC-BBC0A97DB67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3E72C311-D27D-4E69-B993-C82BB99C0BA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3CD02EBE-9723-4296-B8D0-1487BDC8BA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C68A2F-02D9-4AA7-89B9-EB3F7191A019}" type="datetimeFigureOut">
              <a:rPr lang="ko-KR" altLang="en-US" smtClean="0"/>
              <a:t>2024-11-05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075CB01A-50C4-49B6-B3B7-C18FA7334D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2214AB01-E1B5-4CA9-A86E-53CD6D0DDD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132FFB-1802-4A5C-85F6-9D321D97A7F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814133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8AA737C0-2CC3-449F-8FBD-3E3AFB45F9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2BDCD91F-A393-4F0D-85B3-94EF651BF74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FE921D1F-337A-4864-8509-610FF12C2E3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C68A2F-02D9-4AA7-89B9-EB3F7191A019}" type="datetimeFigureOut">
              <a:rPr lang="ko-KR" altLang="en-US" smtClean="0"/>
              <a:t>2024-11-05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6746253F-CB5D-43BC-9D64-C2792FD217B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D838D042-F664-4C0B-9A95-1EE5C6B0AEA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132FFB-1802-4A5C-85F6-9D321D97A7F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210488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3" Type="http://schemas.microsoft.com/office/2007/relationships/hdphoto" Target="../media/hdphoto2.wdp"/><Relationship Id="rId12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11" Type="http://schemas.microsoft.com/office/2007/relationships/hdphoto" Target="../media/hdphoto1.wdp"/><Relationship Id="rId15" Type="http://schemas.microsoft.com/office/2007/relationships/hdphoto" Target="../media/hdphoto3.wdp"/><Relationship Id="rId10" Type="http://schemas.openxmlformats.org/officeDocument/2006/relationships/image" Target="../media/image5.png"/><Relationship Id="rId9" Type="http://schemas.openxmlformats.org/officeDocument/2006/relationships/image" Target="../media/image6.svg"/><Relationship Id="rId1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D32DD25-F00E-484E-87E1-3A9D7B59ED3D}"/>
              </a:ext>
            </a:extLst>
          </p:cNvPr>
          <p:cNvSpPr txBox="1"/>
          <p:nvPr/>
        </p:nvSpPr>
        <p:spPr>
          <a:xfrm>
            <a:off x="3665187" y="80480"/>
            <a:ext cx="53822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ko-KR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Single Molecule Binding Assay </a:t>
            </a:r>
            <a:r>
              <a:rPr kumimoji="1" lang="en-US" altLang="ko-KR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(SMBA)</a:t>
            </a:r>
            <a:endParaRPr kumimoji="1" lang="ko-KR" alt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87" name="직사각형 286">
            <a:extLst>
              <a:ext uri="{FF2B5EF4-FFF2-40B4-BE49-F238E27FC236}">
                <a16:creationId xmlns:a16="http://schemas.microsoft.com/office/drawing/2014/main" id="{C822C12D-685B-3647-A046-E35FDD0F37C9}"/>
              </a:ext>
            </a:extLst>
          </p:cNvPr>
          <p:cNvSpPr/>
          <p:nvPr/>
        </p:nvSpPr>
        <p:spPr>
          <a:xfrm>
            <a:off x="266709" y="554459"/>
            <a:ext cx="495885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1" lang="en-US" altLang="ko-KR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Schematic </a:t>
            </a:r>
            <a:r>
              <a:rPr kumimoji="1" lang="en-US" altLang="ko-KR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Illustration </a:t>
            </a:r>
            <a:r>
              <a:rPr kumimoji="1" lang="en-US" altLang="ko-KR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of the </a:t>
            </a:r>
            <a:r>
              <a:rPr kumimoji="1" lang="en-US" altLang="ko-KR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uPAR</a:t>
            </a:r>
            <a:r>
              <a:rPr kumimoji="1" lang="en-US" altLang="ko-KR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and </a:t>
            </a:r>
            <a:r>
              <a:rPr kumimoji="1" lang="en-US" altLang="ko-KR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uPA</a:t>
            </a:r>
            <a:r>
              <a:rPr kumimoji="1" lang="en-US" altLang="ko-KR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Non-Specific </a:t>
            </a:r>
            <a:r>
              <a:rPr kumimoji="1" lang="en-US" altLang="ko-KR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Binding</a:t>
            </a:r>
            <a:endParaRPr lang="ko-KR" altLang="en-US" sz="1400" dirty="0"/>
          </a:p>
        </p:txBody>
      </p:sp>
      <p:grpSp>
        <p:nvGrpSpPr>
          <p:cNvPr id="92" name="그룹 91"/>
          <p:cNvGrpSpPr/>
          <p:nvPr/>
        </p:nvGrpSpPr>
        <p:grpSpPr>
          <a:xfrm>
            <a:off x="2403003" y="1163814"/>
            <a:ext cx="6034302" cy="1661331"/>
            <a:chOff x="2403003" y="1163814"/>
            <a:chExt cx="6034302" cy="1661331"/>
          </a:xfrm>
        </p:grpSpPr>
        <p:grpSp>
          <p:nvGrpSpPr>
            <p:cNvPr id="4" name="그룹 3">
              <a:extLst>
                <a:ext uri="{FF2B5EF4-FFF2-40B4-BE49-F238E27FC236}">
                  <a16:creationId xmlns:a16="http://schemas.microsoft.com/office/drawing/2014/main" id="{5BAA9EF4-DBF0-DE44-975A-E3AC87F396C9}"/>
                </a:ext>
              </a:extLst>
            </p:cNvPr>
            <p:cNvGrpSpPr/>
            <p:nvPr/>
          </p:nvGrpSpPr>
          <p:grpSpPr>
            <a:xfrm>
              <a:off x="3784461" y="2587076"/>
              <a:ext cx="1294193" cy="215113"/>
              <a:chOff x="1808921" y="5121478"/>
              <a:chExt cx="1081396" cy="166137"/>
            </a:xfrm>
          </p:grpSpPr>
          <p:sp>
            <p:nvSpPr>
              <p:cNvPr id="5" name="정육면체 4">
                <a:extLst>
                  <a:ext uri="{FF2B5EF4-FFF2-40B4-BE49-F238E27FC236}">
                    <a16:creationId xmlns:a16="http://schemas.microsoft.com/office/drawing/2014/main" id="{FC295CDA-1EEB-4D4F-9DE0-016345CA6DD0}"/>
                  </a:ext>
                </a:extLst>
              </p:cNvPr>
              <p:cNvSpPr/>
              <p:nvPr/>
            </p:nvSpPr>
            <p:spPr>
              <a:xfrm>
                <a:off x="1808921" y="5178286"/>
                <a:ext cx="1071457" cy="109329"/>
              </a:xfrm>
              <a:prstGeom prst="cub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solidFill>
                  <a:schemeClr val="bg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ko-KR" altLang="en-US"/>
              </a:p>
            </p:txBody>
          </p:sp>
          <p:grpSp>
            <p:nvGrpSpPr>
              <p:cNvPr id="6" name="그룹 5">
                <a:extLst>
                  <a:ext uri="{FF2B5EF4-FFF2-40B4-BE49-F238E27FC236}">
                    <a16:creationId xmlns:a16="http://schemas.microsoft.com/office/drawing/2014/main" id="{A941926B-EAB4-974E-ADE5-F6458676931D}"/>
                  </a:ext>
                </a:extLst>
              </p:cNvPr>
              <p:cNvGrpSpPr/>
              <p:nvPr/>
            </p:nvGrpSpPr>
            <p:grpSpPr>
              <a:xfrm>
                <a:off x="1818860" y="5121478"/>
                <a:ext cx="1071457" cy="76685"/>
                <a:chOff x="2853095" y="4502427"/>
                <a:chExt cx="736238" cy="248478"/>
              </a:xfrm>
            </p:grpSpPr>
            <p:cxnSp>
              <p:nvCxnSpPr>
                <p:cNvPr id="7" name="구부러진 연결선[U] 6">
                  <a:extLst>
                    <a:ext uri="{FF2B5EF4-FFF2-40B4-BE49-F238E27FC236}">
                      <a16:creationId xmlns:a16="http://schemas.microsoft.com/office/drawing/2014/main" id="{7D08887B-C277-1B43-8082-3CAD224ACF1E}"/>
                    </a:ext>
                  </a:extLst>
                </p:cNvPr>
                <p:cNvCxnSpPr/>
                <p:nvPr/>
              </p:nvCxnSpPr>
              <p:spPr>
                <a:xfrm rot="5400000" flipH="1" flipV="1">
                  <a:off x="2859766" y="4620604"/>
                  <a:ext cx="248478" cy="12124"/>
                </a:xfrm>
                <a:prstGeom prst="curvedConnector3">
                  <a:avLst/>
                </a:prstGeom>
                <a:ln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" name="구부러진 연결선[U] 7">
                  <a:extLst>
                    <a:ext uri="{FF2B5EF4-FFF2-40B4-BE49-F238E27FC236}">
                      <a16:creationId xmlns:a16="http://schemas.microsoft.com/office/drawing/2014/main" id="{47D9F2C5-C42D-554F-80F8-A95A2B3EE412}"/>
                    </a:ext>
                  </a:extLst>
                </p:cNvPr>
                <p:cNvCxnSpPr/>
                <p:nvPr/>
              </p:nvCxnSpPr>
              <p:spPr>
                <a:xfrm rot="5400000" flipH="1" flipV="1">
                  <a:off x="2897220" y="4620604"/>
                  <a:ext cx="248478" cy="12124"/>
                </a:xfrm>
                <a:prstGeom prst="curvedConnector3">
                  <a:avLst/>
                </a:prstGeom>
                <a:ln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" name="구부러진 연결선[U] 8">
                  <a:extLst>
                    <a:ext uri="{FF2B5EF4-FFF2-40B4-BE49-F238E27FC236}">
                      <a16:creationId xmlns:a16="http://schemas.microsoft.com/office/drawing/2014/main" id="{0D4C6D03-B18F-3846-84D8-C009A7C7BBC1}"/>
                    </a:ext>
                  </a:extLst>
                </p:cNvPr>
                <p:cNvCxnSpPr/>
                <p:nvPr/>
              </p:nvCxnSpPr>
              <p:spPr>
                <a:xfrm rot="5400000" flipH="1" flipV="1">
                  <a:off x="2972128" y="4620604"/>
                  <a:ext cx="248478" cy="12124"/>
                </a:xfrm>
                <a:prstGeom prst="curvedConnector3">
                  <a:avLst/>
                </a:prstGeom>
                <a:ln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" name="구부러진 연결선[U] 9">
                  <a:extLst>
                    <a:ext uri="{FF2B5EF4-FFF2-40B4-BE49-F238E27FC236}">
                      <a16:creationId xmlns:a16="http://schemas.microsoft.com/office/drawing/2014/main" id="{2E47BA22-0068-5846-B6C6-BE598497DACB}"/>
                    </a:ext>
                  </a:extLst>
                </p:cNvPr>
                <p:cNvCxnSpPr/>
                <p:nvPr/>
              </p:nvCxnSpPr>
              <p:spPr>
                <a:xfrm rot="5400000" flipH="1" flipV="1">
                  <a:off x="3121945" y="4620604"/>
                  <a:ext cx="248478" cy="12124"/>
                </a:xfrm>
                <a:prstGeom prst="curvedConnector3">
                  <a:avLst/>
                </a:prstGeom>
                <a:ln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" name="구부러진 연결선[U] 10">
                  <a:extLst>
                    <a:ext uri="{FF2B5EF4-FFF2-40B4-BE49-F238E27FC236}">
                      <a16:creationId xmlns:a16="http://schemas.microsoft.com/office/drawing/2014/main" id="{51722D0F-C358-8F4F-A4EC-0F76495168F9}"/>
                    </a:ext>
                  </a:extLst>
                </p:cNvPr>
                <p:cNvCxnSpPr/>
                <p:nvPr/>
              </p:nvCxnSpPr>
              <p:spPr>
                <a:xfrm rot="5400000" flipH="1" flipV="1">
                  <a:off x="3171884" y="4620604"/>
                  <a:ext cx="248478" cy="12124"/>
                </a:xfrm>
                <a:prstGeom prst="curvedConnector3">
                  <a:avLst/>
                </a:prstGeom>
                <a:ln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" name="구부러진 연결선[U] 11">
                  <a:extLst>
                    <a:ext uri="{FF2B5EF4-FFF2-40B4-BE49-F238E27FC236}">
                      <a16:creationId xmlns:a16="http://schemas.microsoft.com/office/drawing/2014/main" id="{D9FBEE33-5A77-DF4C-8E0F-86B75EA07A3C}"/>
                    </a:ext>
                  </a:extLst>
                </p:cNvPr>
                <p:cNvCxnSpPr/>
                <p:nvPr/>
              </p:nvCxnSpPr>
              <p:spPr>
                <a:xfrm rot="5400000" flipH="1" flipV="1">
                  <a:off x="3246792" y="4620604"/>
                  <a:ext cx="248478" cy="12124"/>
                </a:xfrm>
                <a:prstGeom prst="curvedConnector3">
                  <a:avLst/>
                </a:prstGeom>
                <a:ln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" name="구부러진 연결선[U] 12">
                  <a:extLst>
                    <a:ext uri="{FF2B5EF4-FFF2-40B4-BE49-F238E27FC236}">
                      <a16:creationId xmlns:a16="http://schemas.microsoft.com/office/drawing/2014/main" id="{B1D3D30B-1102-5E44-B9BD-A79D93D2092D}"/>
                    </a:ext>
                  </a:extLst>
                </p:cNvPr>
                <p:cNvCxnSpPr/>
                <p:nvPr/>
              </p:nvCxnSpPr>
              <p:spPr>
                <a:xfrm rot="5400000" flipH="1" flipV="1">
                  <a:off x="3234307" y="4620604"/>
                  <a:ext cx="248478" cy="12124"/>
                </a:xfrm>
                <a:prstGeom prst="curvedConnector3">
                  <a:avLst/>
                </a:prstGeom>
                <a:ln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" name="구부러진 연결선[U] 13">
                  <a:extLst>
                    <a:ext uri="{FF2B5EF4-FFF2-40B4-BE49-F238E27FC236}">
                      <a16:creationId xmlns:a16="http://schemas.microsoft.com/office/drawing/2014/main" id="{6828B4E9-B331-CF43-959D-D9C9D0C078DD}"/>
                    </a:ext>
                  </a:extLst>
                </p:cNvPr>
                <p:cNvCxnSpPr/>
                <p:nvPr/>
              </p:nvCxnSpPr>
              <p:spPr>
                <a:xfrm rot="5400000" flipH="1" flipV="1">
                  <a:off x="3296731" y="4620604"/>
                  <a:ext cx="248478" cy="12124"/>
                </a:xfrm>
                <a:prstGeom prst="curvedConnector3">
                  <a:avLst/>
                </a:prstGeom>
                <a:ln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" name="구부러진 연결선[U] 14">
                  <a:extLst>
                    <a:ext uri="{FF2B5EF4-FFF2-40B4-BE49-F238E27FC236}">
                      <a16:creationId xmlns:a16="http://schemas.microsoft.com/office/drawing/2014/main" id="{C2CDC797-3482-D245-B273-DDE8F2D1DF2D}"/>
                    </a:ext>
                  </a:extLst>
                </p:cNvPr>
                <p:cNvCxnSpPr/>
                <p:nvPr/>
              </p:nvCxnSpPr>
              <p:spPr>
                <a:xfrm rot="5400000" flipH="1" flipV="1">
                  <a:off x="3409093" y="4620604"/>
                  <a:ext cx="248478" cy="12124"/>
                </a:xfrm>
                <a:prstGeom prst="curvedConnector3">
                  <a:avLst/>
                </a:prstGeom>
                <a:ln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" name="구부러진 연결선[U] 15">
                  <a:extLst>
                    <a:ext uri="{FF2B5EF4-FFF2-40B4-BE49-F238E27FC236}">
                      <a16:creationId xmlns:a16="http://schemas.microsoft.com/office/drawing/2014/main" id="{B027DC02-33D1-7740-BCAD-CA51EF2829A2}"/>
                    </a:ext>
                  </a:extLst>
                </p:cNvPr>
                <p:cNvCxnSpPr/>
                <p:nvPr/>
              </p:nvCxnSpPr>
              <p:spPr>
                <a:xfrm rot="5400000" flipH="1" flipV="1">
                  <a:off x="3309215" y="4620604"/>
                  <a:ext cx="248478" cy="12124"/>
                </a:xfrm>
                <a:prstGeom prst="curvedConnector3">
                  <a:avLst/>
                </a:prstGeom>
                <a:ln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" name="구부러진 연결선[U] 16">
                  <a:extLst>
                    <a:ext uri="{FF2B5EF4-FFF2-40B4-BE49-F238E27FC236}">
                      <a16:creationId xmlns:a16="http://schemas.microsoft.com/office/drawing/2014/main" id="{78B62983-1C44-6040-9A76-23A81AA9A7C3}"/>
                    </a:ext>
                  </a:extLst>
                </p:cNvPr>
                <p:cNvCxnSpPr/>
                <p:nvPr/>
              </p:nvCxnSpPr>
              <p:spPr>
                <a:xfrm rot="5400000" flipH="1" flipV="1">
                  <a:off x="3396608" y="4620604"/>
                  <a:ext cx="248478" cy="12124"/>
                </a:xfrm>
                <a:prstGeom prst="curvedConnector3">
                  <a:avLst/>
                </a:prstGeom>
                <a:ln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" name="구부러진 연결선[U] 17">
                  <a:extLst>
                    <a:ext uri="{FF2B5EF4-FFF2-40B4-BE49-F238E27FC236}">
                      <a16:creationId xmlns:a16="http://schemas.microsoft.com/office/drawing/2014/main" id="{9DB208CF-A647-C849-9404-E214F2525938}"/>
                    </a:ext>
                  </a:extLst>
                </p:cNvPr>
                <p:cNvCxnSpPr/>
                <p:nvPr/>
              </p:nvCxnSpPr>
              <p:spPr>
                <a:xfrm rot="5400000" flipH="1" flipV="1">
                  <a:off x="3047036" y="4620604"/>
                  <a:ext cx="248478" cy="12124"/>
                </a:xfrm>
                <a:prstGeom prst="curvedConnector3">
                  <a:avLst/>
                </a:prstGeom>
                <a:ln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" name="구부러진 연결선[U] 18">
                  <a:extLst>
                    <a:ext uri="{FF2B5EF4-FFF2-40B4-BE49-F238E27FC236}">
                      <a16:creationId xmlns:a16="http://schemas.microsoft.com/office/drawing/2014/main" id="{97D743AA-11E2-684E-A909-1CAA9F9C2D33}"/>
                    </a:ext>
                  </a:extLst>
                </p:cNvPr>
                <p:cNvCxnSpPr/>
                <p:nvPr/>
              </p:nvCxnSpPr>
              <p:spPr>
                <a:xfrm rot="5400000" flipH="1" flipV="1">
                  <a:off x="3109460" y="4620604"/>
                  <a:ext cx="248478" cy="12124"/>
                </a:xfrm>
                <a:prstGeom prst="curvedConnector3">
                  <a:avLst/>
                </a:prstGeom>
                <a:ln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" name="구부러진 연결선[U] 19">
                  <a:extLst>
                    <a:ext uri="{FF2B5EF4-FFF2-40B4-BE49-F238E27FC236}">
                      <a16:creationId xmlns:a16="http://schemas.microsoft.com/office/drawing/2014/main" id="{8A347702-43ED-114D-9CD5-440685910086}"/>
                    </a:ext>
                  </a:extLst>
                </p:cNvPr>
                <p:cNvCxnSpPr/>
                <p:nvPr/>
              </p:nvCxnSpPr>
              <p:spPr>
                <a:xfrm rot="5400000" flipH="1" flipV="1">
                  <a:off x="3184368" y="4620604"/>
                  <a:ext cx="248478" cy="12124"/>
                </a:xfrm>
                <a:prstGeom prst="curvedConnector3">
                  <a:avLst/>
                </a:prstGeom>
                <a:ln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" name="구부러진 연결선[U] 20">
                  <a:extLst>
                    <a:ext uri="{FF2B5EF4-FFF2-40B4-BE49-F238E27FC236}">
                      <a16:creationId xmlns:a16="http://schemas.microsoft.com/office/drawing/2014/main" id="{93140007-3618-6F44-8ABB-97EC2835EED4}"/>
                    </a:ext>
                  </a:extLst>
                </p:cNvPr>
                <p:cNvCxnSpPr/>
                <p:nvPr/>
              </p:nvCxnSpPr>
              <p:spPr>
                <a:xfrm rot="5400000" flipH="1" flipV="1">
                  <a:off x="3321700" y="4620604"/>
                  <a:ext cx="248478" cy="12124"/>
                </a:xfrm>
                <a:prstGeom prst="curvedConnector3">
                  <a:avLst/>
                </a:prstGeom>
                <a:ln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" name="구부러진 연결선[U] 21">
                  <a:extLst>
                    <a:ext uri="{FF2B5EF4-FFF2-40B4-BE49-F238E27FC236}">
                      <a16:creationId xmlns:a16="http://schemas.microsoft.com/office/drawing/2014/main" id="{B28728D6-E0F3-A94F-A118-6F768E794F50}"/>
                    </a:ext>
                  </a:extLst>
                </p:cNvPr>
                <p:cNvCxnSpPr/>
                <p:nvPr/>
              </p:nvCxnSpPr>
              <p:spPr>
                <a:xfrm rot="5400000" flipH="1" flipV="1">
                  <a:off x="3421578" y="4620604"/>
                  <a:ext cx="248478" cy="12124"/>
                </a:xfrm>
                <a:prstGeom prst="curvedConnector3">
                  <a:avLst/>
                </a:prstGeom>
                <a:ln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" name="구부러진 연결선[U] 22">
                  <a:extLst>
                    <a:ext uri="{FF2B5EF4-FFF2-40B4-BE49-F238E27FC236}">
                      <a16:creationId xmlns:a16="http://schemas.microsoft.com/office/drawing/2014/main" id="{7903E956-616B-8A4D-968A-EF7C6862B24D}"/>
                    </a:ext>
                  </a:extLst>
                </p:cNvPr>
                <p:cNvCxnSpPr/>
                <p:nvPr/>
              </p:nvCxnSpPr>
              <p:spPr>
                <a:xfrm rot="5400000" flipH="1" flipV="1">
                  <a:off x="3359154" y="4620604"/>
                  <a:ext cx="248478" cy="12124"/>
                </a:xfrm>
                <a:prstGeom prst="curvedConnector3">
                  <a:avLst/>
                </a:prstGeom>
                <a:ln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" name="구부러진 연결선[U] 23">
                  <a:extLst>
                    <a:ext uri="{FF2B5EF4-FFF2-40B4-BE49-F238E27FC236}">
                      <a16:creationId xmlns:a16="http://schemas.microsoft.com/office/drawing/2014/main" id="{E30B700A-59A9-F649-98BF-47FB6CE7A1D5}"/>
                    </a:ext>
                  </a:extLst>
                </p:cNvPr>
                <p:cNvCxnSpPr/>
                <p:nvPr/>
              </p:nvCxnSpPr>
              <p:spPr>
                <a:xfrm rot="5400000" flipH="1" flipV="1">
                  <a:off x="3459032" y="4620604"/>
                  <a:ext cx="248478" cy="12124"/>
                </a:xfrm>
                <a:prstGeom prst="curvedConnector3">
                  <a:avLst/>
                </a:prstGeom>
                <a:ln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" name="구부러진 연결선[U] 24">
                  <a:extLst>
                    <a:ext uri="{FF2B5EF4-FFF2-40B4-BE49-F238E27FC236}">
                      <a16:creationId xmlns:a16="http://schemas.microsoft.com/office/drawing/2014/main" id="{65526D40-B965-264D-B019-8D3DF451030B}"/>
                    </a:ext>
                  </a:extLst>
                </p:cNvPr>
                <p:cNvCxnSpPr/>
                <p:nvPr/>
              </p:nvCxnSpPr>
              <p:spPr>
                <a:xfrm rot="5400000" flipH="1" flipV="1">
                  <a:off x="2734918" y="4620604"/>
                  <a:ext cx="248478" cy="12124"/>
                </a:xfrm>
                <a:prstGeom prst="curvedConnector3">
                  <a:avLst/>
                </a:prstGeom>
                <a:ln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" name="구부러진 연결선[U] 25">
                  <a:extLst>
                    <a:ext uri="{FF2B5EF4-FFF2-40B4-BE49-F238E27FC236}">
                      <a16:creationId xmlns:a16="http://schemas.microsoft.com/office/drawing/2014/main" id="{0E55B12E-5DDF-3A47-8AC1-4AEC89D8E624}"/>
                    </a:ext>
                  </a:extLst>
                </p:cNvPr>
                <p:cNvCxnSpPr/>
                <p:nvPr/>
              </p:nvCxnSpPr>
              <p:spPr>
                <a:xfrm rot="5400000" flipH="1" flipV="1">
                  <a:off x="2747403" y="4620604"/>
                  <a:ext cx="248478" cy="12124"/>
                </a:xfrm>
                <a:prstGeom prst="curvedConnector3">
                  <a:avLst/>
                </a:prstGeom>
                <a:ln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" name="구부러진 연결선[U] 26">
                  <a:extLst>
                    <a:ext uri="{FF2B5EF4-FFF2-40B4-BE49-F238E27FC236}">
                      <a16:creationId xmlns:a16="http://schemas.microsoft.com/office/drawing/2014/main" id="{49CB03DC-F6B7-554A-B7AA-2D2C552AA287}"/>
                    </a:ext>
                  </a:extLst>
                </p:cNvPr>
                <p:cNvCxnSpPr/>
                <p:nvPr/>
              </p:nvCxnSpPr>
              <p:spPr>
                <a:xfrm rot="5400000" flipH="1" flipV="1">
                  <a:off x="2759888" y="4620604"/>
                  <a:ext cx="248478" cy="12124"/>
                </a:xfrm>
                <a:prstGeom prst="curvedConnector3">
                  <a:avLst/>
                </a:prstGeom>
                <a:ln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" name="구부러진 연결선[U] 27">
                  <a:extLst>
                    <a:ext uri="{FF2B5EF4-FFF2-40B4-BE49-F238E27FC236}">
                      <a16:creationId xmlns:a16="http://schemas.microsoft.com/office/drawing/2014/main" id="{D9E362D7-FB19-E14E-8856-FA892718D0DE}"/>
                    </a:ext>
                  </a:extLst>
                </p:cNvPr>
                <p:cNvCxnSpPr/>
                <p:nvPr/>
              </p:nvCxnSpPr>
              <p:spPr>
                <a:xfrm rot="5400000" flipH="1" flipV="1">
                  <a:off x="2797342" y="4620604"/>
                  <a:ext cx="248478" cy="12124"/>
                </a:xfrm>
                <a:prstGeom prst="curvedConnector3">
                  <a:avLst/>
                </a:prstGeom>
                <a:ln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9" name="구부러진 연결선[U] 28">
                  <a:extLst>
                    <a:ext uri="{FF2B5EF4-FFF2-40B4-BE49-F238E27FC236}">
                      <a16:creationId xmlns:a16="http://schemas.microsoft.com/office/drawing/2014/main" id="{9147B053-C6CD-C447-A99A-E36C926DD0E4}"/>
                    </a:ext>
                  </a:extLst>
                </p:cNvPr>
                <p:cNvCxnSpPr/>
                <p:nvPr/>
              </p:nvCxnSpPr>
              <p:spPr>
                <a:xfrm rot="5400000" flipH="1" flipV="1">
                  <a:off x="2809827" y="4620604"/>
                  <a:ext cx="248478" cy="12124"/>
                </a:xfrm>
                <a:prstGeom prst="curvedConnector3">
                  <a:avLst/>
                </a:prstGeom>
                <a:ln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0" name="구부러진 연결선[U] 29">
                  <a:extLst>
                    <a:ext uri="{FF2B5EF4-FFF2-40B4-BE49-F238E27FC236}">
                      <a16:creationId xmlns:a16="http://schemas.microsoft.com/office/drawing/2014/main" id="{A573041A-6111-AF41-9B8C-BA7333784EAD}"/>
                    </a:ext>
                  </a:extLst>
                </p:cNvPr>
                <p:cNvCxnSpPr/>
                <p:nvPr/>
              </p:nvCxnSpPr>
              <p:spPr>
                <a:xfrm rot="5400000" flipH="1" flipV="1">
                  <a:off x="2847281" y="4620604"/>
                  <a:ext cx="248478" cy="12124"/>
                </a:xfrm>
                <a:prstGeom prst="curvedConnector3">
                  <a:avLst/>
                </a:prstGeom>
                <a:ln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1" name="구부러진 연결선[U] 30">
                  <a:extLst>
                    <a:ext uri="{FF2B5EF4-FFF2-40B4-BE49-F238E27FC236}">
                      <a16:creationId xmlns:a16="http://schemas.microsoft.com/office/drawing/2014/main" id="{DC41320F-0A73-8140-81AB-F6FB75CFF13A}"/>
                    </a:ext>
                  </a:extLst>
                </p:cNvPr>
                <p:cNvCxnSpPr/>
                <p:nvPr/>
              </p:nvCxnSpPr>
              <p:spPr>
                <a:xfrm rot="5400000" flipH="1" flipV="1">
                  <a:off x="2834796" y="4620604"/>
                  <a:ext cx="248478" cy="12124"/>
                </a:xfrm>
                <a:prstGeom prst="curvedConnector3">
                  <a:avLst/>
                </a:prstGeom>
                <a:ln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2" name="구부러진 연결선[U] 31">
                  <a:extLst>
                    <a:ext uri="{FF2B5EF4-FFF2-40B4-BE49-F238E27FC236}">
                      <a16:creationId xmlns:a16="http://schemas.microsoft.com/office/drawing/2014/main" id="{63C2AFD0-BFB9-0C4B-8618-0EB952ED6264}"/>
                    </a:ext>
                  </a:extLst>
                </p:cNvPr>
                <p:cNvCxnSpPr/>
                <p:nvPr/>
              </p:nvCxnSpPr>
              <p:spPr>
                <a:xfrm rot="5400000" flipH="1" flipV="1">
                  <a:off x="2872250" y="4620604"/>
                  <a:ext cx="248478" cy="12124"/>
                </a:xfrm>
                <a:prstGeom prst="curvedConnector3">
                  <a:avLst/>
                </a:prstGeom>
                <a:ln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3" name="구부러진 연결선[U] 32">
                  <a:extLst>
                    <a:ext uri="{FF2B5EF4-FFF2-40B4-BE49-F238E27FC236}">
                      <a16:creationId xmlns:a16="http://schemas.microsoft.com/office/drawing/2014/main" id="{3C6931D1-623D-754F-BECE-BD0E4CEE920E}"/>
                    </a:ext>
                  </a:extLst>
                </p:cNvPr>
                <p:cNvCxnSpPr/>
                <p:nvPr/>
              </p:nvCxnSpPr>
              <p:spPr>
                <a:xfrm rot="5400000" flipH="1" flipV="1">
                  <a:off x="2947159" y="4620604"/>
                  <a:ext cx="248478" cy="12124"/>
                </a:xfrm>
                <a:prstGeom prst="curvedConnector3">
                  <a:avLst/>
                </a:prstGeom>
                <a:ln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4" name="구부러진 연결선[U] 33">
                  <a:extLst>
                    <a:ext uri="{FF2B5EF4-FFF2-40B4-BE49-F238E27FC236}">
                      <a16:creationId xmlns:a16="http://schemas.microsoft.com/office/drawing/2014/main" id="{FD25915A-06B0-9D44-BFAA-33BE0033CC9C}"/>
                    </a:ext>
                  </a:extLst>
                </p:cNvPr>
                <p:cNvCxnSpPr/>
                <p:nvPr/>
              </p:nvCxnSpPr>
              <p:spPr>
                <a:xfrm rot="5400000" flipH="1" flipV="1">
                  <a:off x="2884735" y="4620604"/>
                  <a:ext cx="248478" cy="12124"/>
                </a:xfrm>
                <a:prstGeom prst="curvedConnector3">
                  <a:avLst/>
                </a:prstGeom>
                <a:ln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5" name="구부러진 연결선[U] 34">
                  <a:extLst>
                    <a:ext uri="{FF2B5EF4-FFF2-40B4-BE49-F238E27FC236}">
                      <a16:creationId xmlns:a16="http://schemas.microsoft.com/office/drawing/2014/main" id="{72CA3752-530E-0C41-A5CA-9BBD586B9C8D}"/>
                    </a:ext>
                  </a:extLst>
                </p:cNvPr>
                <p:cNvCxnSpPr/>
                <p:nvPr/>
              </p:nvCxnSpPr>
              <p:spPr>
                <a:xfrm rot="5400000" flipH="1" flipV="1">
                  <a:off x="2934674" y="4620604"/>
                  <a:ext cx="248478" cy="12124"/>
                </a:xfrm>
                <a:prstGeom prst="curvedConnector3">
                  <a:avLst/>
                </a:prstGeom>
                <a:ln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6" name="구부러진 연결선[U] 35">
                  <a:extLst>
                    <a:ext uri="{FF2B5EF4-FFF2-40B4-BE49-F238E27FC236}">
                      <a16:creationId xmlns:a16="http://schemas.microsoft.com/office/drawing/2014/main" id="{5E59BD77-7EB0-BF40-817E-22962AB165C7}"/>
                    </a:ext>
                  </a:extLst>
                </p:cNvPr>
                <p:cNvCxnSpPr/>
                <p:nvPr/>
              </p:nvCxnSpPr>
              <p:spPr>
                <a:xfrm rot="5400000" flipH="1" flipV="1">
                  <a:off x="2997098" y="4620604"/>
                  <a:ext cx="248478" cy="12124"/>
                </a:xfrm>
                <a:prstGeom prst="curvedConnector3">
                  <a:avLst/>
                </a:prstGeom>
                <a:ln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7" name="구부러진 연결선[U] 36">
                  <a:extLst>
                    <a:ext uri="{FF2B5EF4-FFF2-40B4-BE49-F238E27FC236}">
                      <a16:creationId xmlns:a16="http://schemas.microsoft.com/office/drawing/2014/main" id="{43BBB596-8FBB-0245-BBA0-047DBDBCD242}"/>
                    </a:ext>
                  </a:extLst>
                </p:cNvPr>
                <p:cNvCxnSpPr/>
                <p:nvPr/>
              </p:nvCxnSpPr>
              <p:spPr>
                <a:xfrm rot="5400000" flipH="1" flipV="1">
                  <a:off x="3009582" y="4620604"/>
                  <a:ext cx="248478" cy="12124"/>
                </a:xfrm>
                <a:prstGeom prst="curvedConnector3">
                  <a:avLst/>
                </a:prstGeom>
                <a:ln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8" name="구부러진 연결선[U] 37">
                  <a:extLst>
                    <a:ext uri="{FF2B5EF4-FFF2-40B4-BE49-F238E27FC236}">
                      <a16:creationId xmlns:a16="http://schemas.microsoft.com/office/drawing/2014/main" id="{ECDA5259-DCBE-C545-89B7-7EE795D22D21}"/>
                    </a:ext>
                  </a:extLst>
                </p:cNvPr>
                <p:cNvCxnSpPr/>
                <p:nvPr/>
              </p:nvCxnSpPr>
              <p:spPr>
                <a:xfrm rot="5400000" flipH="1" flipV="1">
                  <a:off x="3072006" y="4620604"/>
                  <a:ext cx="248478" cy="12124"/>
                </a:xfrm>
                <a:prstGeom prst="curvedConnector3">
                  <a:avLst/>
                </a:prstGeom>
                <a:ln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9" name="구부러진 연결선[U] 38">
                  <a:extLst>
                    <a:ext uri="{FF2B5EF4-FFF2-40B4-BE49-F238E27FC236}">
                      <a16:creationId xmlns:a16="http://schemas.microsoft.com/office/drawing/2014/main" id="{A3F189EF-0F73-AE41-AFD5-7C6C437CBC25}"/>
                    </a:ext>
                  </a:extLst>
                </p:cNvPr>
                <p:cNvCxnSpPr/>
                <p:nvPr/>
              </p:nvCxnSpPr>
              <p:spPr>
                <a:xfrm rot="5400000" flipH="1" flipV="1">
                  <a:off x="3146914" y="4620604"/>
                  <a:ext cx="248478" cy="12124"/>
                </a:xfrm>
                <a:prstGeom prst="curvedConnector3">
                  <a:avLst/>
                </a:prstGeom>
                <a:ln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0" name="구부러진 연결선[U] 39">
                  <a:extLst>
                    <a:ext uri="{FF2B5EF4-FFF2-40B4-BE49-F238E27FC236}">
                      <a16:creationId xmlns:a16="http://schemas.microsoft.com/office/drawing/2014/main" id="{29DBF329-D345-B74F-91EA-2AE26155C586}"/>
                    </a:ext>
                  </a:extLst>
                </p:cNvPr>
                <p:cNvCxnSpPr/>
                <p:nvPr/>
              </p:nvCxnSpPr>
              <p:spPr>
                <a:xfrm rot="5400000" flipH="1" flipV="1">
                  <a:off x="2772373" y="4620604"/>
                  <a:ext cx="248478" cy="12124"/>
                </a:xfrm>
                <a:prstGeom prst="curvedConnector3">
                  <a:avLst/>
                </a:prstGeom>
                <a:ln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1" name="구부러진 연결선[U] 40">
                  <a:extLst>
                    <a:ext uri="{FF2B5EF4-FFF2-40B4-BE49-F238E27FC236}">
                      <a16:creationId xmlns:a16="http://schemas.microsoft.com/office/drawing/2014/main" id="{C7192578-3ED4-854B-9BA4-DA3803DD9367}"/>
                    </a:ext>
                  </a:extLst>
                </p:cNvPr>
                <p:cNvCxnSpPr/>
                <p:nvPr/>
              </p:nvCxnSpPr>
              <p:spPr>
                <a:xfrm rot="5400000" flipH="1" flipV="1">
                  <a:off x="2784857" y="4620604"/>
                  <a:ext cx="248478" cy="12124"/>
                </a:xfrm>
                <a:prstGeom prst="curvedConnector3">
                  <a:avLst/>
                </a:prstGeom>
                <a:ln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2" name="구부러진 연결선[U] 41">
                  <a:extLst>
                    <a:ext uri="{FF2B5EF4-FFF2-40B4-BE49-F238E27FC236}">
                      <a16:creationId xmlns:a16="http://schemas.microsoft.com/office/drawing/2014/main" id="{131D49CE-8810-1143-958A-6CFAA27C36C4}"/>
                    </a:ext>
                  </a:extLst>
                </p:cNvPr>
                <p:cNvCxnSpPr/>
                <p:nvPr/>
              </p:nvCxnSpPr>
              <p:spPr>
                <a:xfrm rot="5400000" flipH="1" flipV="1">
                  <a:off x="2822311" y="4620604"/>
                  <a:ext cx="248478" cy="12124"/>
                </a:xfrm>
                <a:prstGeom prst="curvedConnector3">
                  <a:avLst/>
                </a:prstGeom>
                <a:ln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3" name="구부러진 연결선[U] 42">
                  <a:extLst>
                    <a:ext uri="{FF2B5EF4-FFF2-40B4-BE49-F238E27FC236}">
                      <a16:creationId xmlns:a16="http://schemas.microsoft.com/office/drawing/2014/main" id="{681AB6E0-2388-7841-9F14-53F6AC6E1D52}"/>
                    </a:ext>
                  </a:extLst>
                </p:cNvPr>
                <p:cNvCxnSpPr/>
                <p:nvPr/>
              </p:nvCxnSpPr>
              <p:spPr>
                <a:xfrm rot="5400000" flipH="1" flipV="1">
                  <a:off x="2909704" y="4620604"/>
                  <a:ext cx="248478" cy="12124"/>
                </a:xfrm>
                <a:prstGeom prst="curvedConnector3">
                  <a:avLst/>
                </a:prstGeom>
                <a:ln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4" name="구부러진 연결선[U] 43">
                  <a:extLst>
                    <a:ext uri="{FF2B5EF4-FFF2-40B4-BE49-F238E27FC236}">
                      <a16:creationId xmlns:a16="http://schemas.microsoft.com/office/drawing/2014/main" id="{E3328D51-517C-9A45-A8AC-370817F112EF}"/>
                    </a:ext>
                  </a:extLst>
                </p:cNvPr>
                <p:cNvCxnSpPr/>
                <p:nvPr/>
              </p:nvCxnSpPr>
              <p:spPr>
                <a:xfrm rot="5400000" flipH="1" flipV="1">
                  <a:off x="2959643" y="4620604"/>
                  <a:ext cx="248478" cy="12124"/>
                </a:xfrm>
                <a:prstGeom prst="curvedConnector3">
                  <a:avLst/>
                </a:prstGeom>
                <a:ln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5" name="구부러진 연결선[U] 44">
                  <a:extLst>
                    <a:ext uri="{FF2B5EF4-FFF2-40B4-BE49-F238E27FC236}">
                      <a16:creationId xmlns:a16="http://schemas.microsoft.com/office/drawing/2014/main" id="{30B24F08-8BDD-A148-9862-A356B09F7AD0}"/>
                    </a:ext>
                  </a:extLst>
                </p:cNvPr>
                <p:cNvCxnSpPr/>
                <p:nvPr/>
              </p:nvCxnSpPr>
              <p:spPr>
                <a:xfrm rot="5400000" flipH="1" flipV="1">
                  <a:off x="3034552" y="4620604"/>
                  <a:ext cx="248478" cy="12124"/>
                </a:xfrm>
                <a:prstGeom prst="curvedConnector3">
                  <a:avLst/>
                </a:prstGeom>
                <a:ln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6" name="구부러진 연결선[U] 45">
                  <a:extLst>
                    <a:ext uri="{FF2B5EF4-FFF2-40B4-BE49-F238E27FC236}">
                      <a16:creationId xmlns:a16="http://schemas.microsoft.com/office/drawing/2014/main" id="{4919D203-6E59-C047-B0E0-C1101579944D}"/>
                    </a:ext>
                  </a:extLst>
                </p:cNvPr>
                <p:cNvCxnSpPr/>
                <p:nvPr/>
              </p:nvCxnSpPr>
              <p:spPr>
                <a:xfrm rot="5400000" flipH="1" flipV="1">
                  <a:off x="3022067" y="4620604"/>
                  <a:ext cx="248478" cy="12124"/>
                </a:xfrm>
                <a:prstGeom prst="curvedConnector3">
                  <a:avLst/>
                </a:prstGeom>
                <a:ln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7" name="구부러진 연결선[U] 46">
                  <a:extLst>
                    <a:ext uri="{FF2B5EF4-FFF2-40B4-BE49-F238E27FC236}">
                      <a16:creationId xmlns:a16="http://schemas.microsoft.com/office/drawing/2014/main" id="{2274CB96-6C2B-A540-8B01-BF10B0D6E70F}"/>
                    </a:ext>
                  </a:extLst>
                </p:cNvPr>
                <p:cNvCxnSpPr/>
                <p:nvPr/>
              </p:nvCxnSpPr>
              <p:spPr>
                <a:xfrm rot="5400000" flipH="1" flipV="1">
                  <a:off x="3084491" y="4620604"/>
                  <a:ext cx="248478" cy="12124"/>
                </a:xfrm>
                <a:prstGeom prst="curvedConnector3">
                  <a:avLst/>
                </a:prstGeom>
                <a:ln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8" name="구부러진 연결선[U] 47">
                  <a:extLst>
                    <a:ext uri="{FF2B5EF4-FFF2-40B4-BE49-F238E27FC236}">
                      <a16:creationId xmlns:a16="http://schemas.microsoft.com/office/drawing/2014/main" id="{857E3780-675A-9341-A18B-9BCFBF3C82D5}"/>
                    </a:ext>
                  </a:extLst>
                </p:cNvPr>
                <p:cNvCxnSpPr/>
                <p:nvPr/>
              </p:nvCxnSpPr>
              <p:spPr>
                <a:xfrm rot="5400000" flipH="1" flipV="1">
                  <a:off x="3159399" y="4620604"/>
                  <a:ext cx="248478" cy="12124"/>
                </a:xfrm>
                <a:prstGeom prst="curvedConnector3">
                  <a:avLst/>
                </a:prstGeom>
                <a:ln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9" name="구부러진 연결선[U] 48">
                  <a:extLst>
                    <a:ext uri="{FF2B5EF4-FFF2-40B4-BE49-F238E27FC236}">
                      <a16:creationId xmlns:a16="http://schemas.microsoft.com/office/drawing/2014/main" id="{2C30C168-41EB-1949-AD96-BB2AA81C4E54}"/>
                    </a:ext>
                  </a:extLst>
                </p:cNvPr>
                <p:cNvCxnSpPr/>
                <p:nvPr/>
              </p:nvCxnSpPr>
              <p:spPr>
                <a:xfrm rot="5400000" flipH="1" flipV="1">
                  <a:off x="3096975" y="4620604"/>
                  <a:ext cx="248478" cy="12124"/>
                </a:xfrm>
                <a:prstGeom prst="curvedConnector3">
                  <a:avLst/>
                </a:prstGeom>
                <a:ln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0" name="구부러진 연결선[U] 49">
                  <a:extLst>
                    <a:ext uri="{FF2B5EF4-FFF2-40B4-BE49-F238E27FC236}">
                      <a16:creationId xmlns:a16="http://schemas.microsoft.com/office/drawing/2014/main" id="{1C07152F-8613-8B47-BEFF-ACC7D25BE178}"/>
                    </a:ext>
                  </a:extLst>
                </p:cNvPr>
                <p:cNvCxnSpPr/>
                <p:nvPr/>
              </p:nvCxnSpPr>
              <p:spPr>
                <a:xfrm rot="5400000" flipH="1" flipV="1">
                  <a:off x="3134429" y="4620604"/>
                  <a:ext cx="248478" cy="12124"/>
                </a:xfrm>
                <a:prstGeom prst="curvedConnector3">
                  <a:avLst/>
                </a:prstGeom>
                <a:ln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1" name="구부러진 연결선[U] 50">
                  <a:extLst>
                    <a:ext uri="{FF2B5EF4-FFF2-40B4-BE49-F238E27FC236}">
                      <a16:creationId xmlns:a16="http://schemas.microsoft.com/office/drawing/2014/main" id="{456F8BC0-C705-F448-A67E-8013272B1B89}"/>
                    </a:ext>
                  </a:extLst>
                </p:cNvPr>
                <p:cNvCxnSpPr/>
                <p:nvPr/>
              </p:nvCxnSpPr>
              <p:spPr>
                <a:xfrm rot="5400000" flipH="1" flipV="1">
                  <a:off x="3209338" y="4620604"/>
                  <a:ext cx="248478" cy="12124"/>
                </a:xfrm>
                <a:prstGeom prst="curvedConnector3">
                  <a:avLst/>
                </a:prstGeom>
                <a:ln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2" name="구부러진 연결선[U] 51">
                  <a:extLst>
                    <a:ext uri="{FF2B5EF4-FFF2-40B4-BE49-F238E27FC236}">
                      <a16:creationId xmlns:a16="http://schemas.microsoft.com/office/drawing/2014/main" id="{C79FAFD0-2687-FC4C-8E4E-87096B71B5A3}"/>
                    </a:ext>
                  </a:extLst>
                </p:cNvPr>
                <p:cNvCxnSpPr/>
                <p:nvPr/>
              </p:nvCxnSpPr>
              <p:spPr>
                <a:xfrm rot="5400000" flipH="1" flipV="1">
                  <a:off x="3221822" y="4620604"/>
                  <a:ext cx="248478" cy="12124"/>
                </a:xfrm>
                <a:prstGeom prst="curvedConnector3">
                  <a:avLst/>
                </a:prstGeom>
                <a:ln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3" name="구부러진 연결선[U] 52">
                  <a:extLst>
                    <a:ext uri="{FF2B5EF4-FFF2-40B4-BE49-F238E27FC236}">
                      <a16:creationId xmlns:a16="http://schemas.microsoft.com/office/drawing/2014/main" id="{7CF4B0E9-9D6E-1F45-8581-6DEB9CE20F4B}"/>
                    </a:ext>
                  </a:extLst>
                </p:cNvPr>
                <p:cNvCxnSpPr/>
                <p:nvPr/>
              </p:nvCxnSpPr>
              <p:spPr>
                <a:xfrm rot="5400000" flipH="1" flipV="1">
                  <a:off x="3271761" y="4620604"/>
                  <a:ext cx="248478" cy="12124"/>
                </a:xfrm>
                <a:prstGeom prst="curvedConnector3">
                  <a:avLst/>
                </a:prstGeom>
                <a:ln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4" name="구부러진 연결선[U] 53">
                  <a:extLst>
                    <a:ext uri="{FF2B5EF4-FFF2-40B4-BE49-F238E27FC236}">
                      <a16:creationId xmlns:a16="http://schemas.microsoft.com/office/drawing/2014/main" id="{33579EC0-A141-4E45-9625-1DD8B6635807}"/>
                    </a:ext>
                  </a:extLst>
                </p:cNvPr>
                <p:cNvCxnSpPr/>
                <p:nvPr/>
              </p:nvCxnSpPr>
              <p:spPr>
                <a:xfrm rot="5400000" flipH="1" flipV="1">
                  <a:off x="3384124" y="4620604"/>
                  <a:ext cx="248478" cy="12124"/>
                </a:xfrm>
                <a:prstGeom prst="curvedConnector3">
                  <a:avLst/>
                </a:prstGeom>
                <a:ln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5" name="구부러진 연결선[U] 54">
                  <a:extLst>
                    <a:ext uri="{FF2B5EF4-FFF2-40B4-BE49-F238E27FC236}">
                      <a16:creationId xmlns:a16="http://schemas.microsoft.com/office/drawing/2014/main" id="{03454DA0-FB82-C343-8A34-9CE790174B7F}"/>
                    </a:ext>
                  </a:extLst>
                </p:cNvPr>
                <p:cNvCxnSpPr/>
                <p:nvPr/>
              </p:nvCxnSpPr>
              <p:spPr>
                <a:xfrm rot="5400000" flipH="1" flipV="1">
                  <a:off x="2922189" y="4620604"/>
                  <a:ext cx="248478" cy="12124"/>
                </a:xfrm>
                <a:prstGeom prst="curvedConnector3">
                  <a:avLst/>
                </a:prstGeom>
                <a:ln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6" name="구부러진 연결선[U] 55">
                  <a:extLst>
                    <a:ext uri="{FF2B5EF4-FFF2-40B4-BE49-F238E27FC236}">
                      <a16:creationId xmlns:a16="http://schemas.microsoft.com/office/drawing/2014/main" id="{7BAC0844-E3E6-BA42-ADA3-8B1E1D2F0F47}"/>
                    </a:ext>
                  </a:extLst>
                </p:cNvPr>
                <p:cNvCxnSpPr/>
                <p:nvPr/>
              </p:nvCxnSpPr>
              <p:spPr>
                <a:xfrm rot="5400000" flipH="1" flipV="1">
                  <a:off x="2984613" y="4620604"/>
                  <a:ext cx="248478" cy="12124"/>
                </a:xfrm>
                <a:prstGeom prst="curvedConnector3">
                  <a:avLst/>
                </a:prstGeom>
                <a:ln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7" name="구부러진 연결선[U] 56">
                  <a:extLst>
                    <a:ext uri="{FF2B5EF4-FFF2-40B4-BE49-F238E27FC236}">
                      <a16:creationId xmlns:a16="http://schemas.microsoft.com/office/drawing/2014/main" id="{1F5A1558-E2E6-5240-B9C0-7E8D28DFF452}"/>
                    </a:ext>
                  </a:extLst>
                </p:cNvPr>
                <p:cNvCxnSpPr/>
                <p:nvPr/>
              </p:nvCxnSpPr>
              <p:spPr>
                <a:xfrm rot="5400000" flipH="1" flipV="1">
                  <a:off x="3059521" y="4620604"/>
                  <a:ext cx="248478" cy="12124"/>
                </a:xfrm>
                <a:prstGeom prst="curvedConnector3">
                  <a:avLst/>
                </a:prstGeom>
                <a:ln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8" name="구부러진 연결선[U] 57">
                  <a:extLst>
                    <a:ext uri="{FF2B5EF4-FFF2-40B4-BE49-F238E27FC236}">
                      <a16:creationId xmlns:a16="http://schemas.microsoft.com/office/drawing/2014/main" id="{3FC8390C-C5FA-C84F-83F2-DEAC1FE46DCC}"/>
                    </a:ext>
                  </a:extLst>
                </p:cNvPr>
                <p:cNvCxnSpPr/>
                <p:nvPr/>
              </p:nvCxnSpPr>
              <p:spPr>
                <a:xfrm rot="5400000" flipH="1" flipV="1">
                  <a:off x="3196853" y="4620604"/>
                  <a:ext cx="248478" cy="12124"/>
                </a:xfrm>
                <a:prstGeom prst="curvedConnector3">
                  <a:avLst/>
                </a:prstGeom>
                <a:ln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9" name="구부러진 연결선[U] 58">
                  <a:extLst>
                    <a:ext uri="{FF2B5EF4-FFF2-40B4-BE49-F238E27FC236}">
                      <a16:creationId xmlns:a16="http://schemas.microsoft.com/office/drawing/2014/main" id="{48FA9A02-77D9-E845-B1A2-362EAABF26D6}"/>
                    </a:ext>
                  </a:extLst>
                </p:cNvPr>
                <p:cNvCxnSpPr/>
                <p:nvPr/>
              </p:nvCxnSpPr>
              <p:spPr>
                <a:xfrm rot="5400000" flipH="1" flipV="1">
                  <a:off x="3259277" y="4620604"/>
                  <a:ext cx="248478" cy="12124"/>
                </a:xfrm>
                <a:prstGeom prst="curvedConnector3">
                  <a:avLst/>
                </a:prstGeom>
                <a:ln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0" name="구부러진 연결선[U] 59">
                  <a:extLst>
                    <a:ext uri="{FF2B5EF4-FFF2-40B4-BE49-F238E27FC236}">
                      <a16:creationId xmlns:a16="http://schemas.microsoft.com/office/drawing/2014/main" id="{CC435D4A-DFE0-DE43-8328-90D4BA69EF2F}"/>
                    </a:ext>
                  </a:extLst>
                </p:cNvPr>
                <p:cNvCxnSpPr/>
                <p:nvPr/>
              </p:nvCxnSpPr>
              <p:spPr>
                <a:xfrm rot="5400000" flipH="1" flipV="1">
                  <a:off x="3346670" y="4620604"/>
                  <a:ext cx="248478" cy="12124"/>
                </a:xfrm>
                <a:prstGeom prst="curvedConnector3">
                  <a:avLst/>
                </a:prstGeom>
                <a:ln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1" name="구부러진 연결선[U] 60">
                  <a:extLst>
                    <a:ext uri="{FF2B5EF4-FFF2-40B4-BE49-F238E27FC236}">
                      <a16:creationId xmlns:a16="http://schemas.microsoft.com/office/drawing/2014/main" id="{25525BF9-E986-C34F-9A03-33347A4B26D2}"/>
                    </a:ext>
                  </a:extLst>
                </p:cNvPr>
                <p:cNvCxnSpPr/>
                <p:nvPr/>
              </p:nvCxnSpPr>
              <p:spPr>
                <a:xfrm rot="5400000" flipH="1" flipV="1">
                  <a:off x="3334185" y="4620604"/>
                  <a:ext cx="248478" cy="12124"/>
                </a:xfrm>
                <a:prstGeom prst="curvedConnector3">
                  <a:avLst/>
                </a:prstGeom>
                <a:ln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2" name="구부러진 연결선[U] 61">
                  <a:extLst>
                    <a:ext uri="{FF2B5EF4-FFF2-40B4-BE49-F238E27FC236}">
                      <a16:creationId xmlns:a16="http://schemas.microsoft.com/office/drawing/2014/main" id="{8BC9A0E9-FB42-BC43-8FF1-541295F204A6}"/>
                    </a:ext>
                  </a:extLst>
                </p:cNvPr>
                <p:cNvCxnSpPr/>
                <p:nvPr/>
              </p:nvCxnSpPr>
              <p:spPr>
                <a:xfrm rot="5400000" flipH="1" flipV="1">
                  <a:off x="3434063" y="4620604"/>
                  <a:ext cx="248478" cy="12124"/>
                </a:xfrm>
                <a:prstGeom prst="curvedConnector3">
                  <a:avLst/>
                </a:prstGeom>
                <a:ln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3" name="구부러진 연결선[U] 62">
                  <a:extLst>
                    <a:ext uri="{FF2B5EF4-FFF2-40B4-BE49-F238E27FC236}">
                      <a16:creationId xmlns:a16="http://schemas.microsoft.com/office/drawing/2014/main" id="{5A3A779B-785D-1345-8C8D-1CC229225CB4}"/>
                    </a:ext>
                  </a:extLst>
                </p:cNvPr>
                <p:cNvCxnSpPr/>
                <p:nvPr/>
              </p:nvCxnSpPr>
              <p:spPr>
                <a:xfrm rot="5400000" flipH="1" flipV="1">
                  <a:off x="3446547" y="4620604"/>
                  <a:ext cx="248478" cy="12124"/>
                </a:xfrm>
                <a:prstGeom prst="curvedConnector3">
                  <a:avLst/>
                </a:prstGeom>
                <a:ln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4" name="구부러진 연결선[U] 63">
                  <a:extLst>
                    <a:ext uri="{FF2B5EF4-FFF2-40B4-BE49-F238E27FC236}">
                      <a16:creationId xmlns:a16="http://schemas.microsoft.com/office/drawing/2014/main" id="{CA973724-DC3B-0449-86E1-54547C1B87B0}"/>
                    </a:ext>
                  </a:extLst>
                </p:cNvPr>
                <p:cNvCxnSpPr/>
                <p:nvPr/>
              </p:nvCxnSpPr>
              <p:spPr>
                <a:xfrm rot="5400000" flipH="1" flipV="1">
                  <a:off x="3284246" y="4620604"/>
                  <a:ext cx="248478" cy="12124"/>
                </a:xfrm>
                <a:prstGeom prst="curvedConnector3">
                  <a:avLst/>
                </a:prstGeom>
                <a:ln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5" name="구부러진 연결선[U] 64">
                  <a:extLst>
                    <a:ext uri="{FF2B5EF4-FFF2-40B4-BE49-F238E27FC236}">
                      <a16:creationId xmlns:a16="http://schemas.microsoft.com/office/drawing/2014/main" id="{064E40A4-A61E-E04C-BE34-864FCD53ECD1}"/>
                    </a:ext>
                  </a:extLst>
                </p:cNvPr>
                <p:cNvCxnSpPr/>
                <p:nvPr/>
              </p:nvCxnSpPr>
              <p:spPr>
                <a:xfrm rot="5400000" flipH="1" flipV="1">
                  <a:off x="3371639" y="4620604"/>
                  <a:ext cx="248478" cy="12124"/>
                </a:xfrm>
                <a:prstGeom prst="curvedConnector3">
                  <a:avLst/>
                </a:prstGeom>
                <a:ln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66" name="그룹 65">
              <a:extLst>
                <a:ext uri="{FF2B5EF4-FFF2-40B4-BE49-F238E27FC236}">
                  <a16:creationId xmlns:a16="http://schemas.microsoft.com/office/drawing/2014/main" id="{2AB47BC5-5303-6843-A6B0-28B252D08332}"/>
                </a:ext>
              </a:extLst>
            </p:cNvPr>
            <p:cNvGrpSpPr/>
            <p:nvPr/>
          </p:nvGrpSpPr>
          <p:grpSpPr>
            <a:xfrm>
              <a:off x="3839262" y="2313166"/>
              <a:ext cx="311731" cy="347465"/>
              <a:chOff x="1861805" y="4820479"/>
              <a:chExt cx="260475" cy="268356"/>
            </a:xfrm>
          </p:grpSpPr>
          <p:sp>
            <p:nvSpPr>
              <p:cNvPr id="67" name="이중 물결 66">
                <a:extLst>
                  <a:ext uri="{FF2B5EF4-FFF2-40B4-BE49-F238E27FC236}">
                    <a16:creationId xmlns:a16="http://schemas.microsoft.com/office/drawing/2014/main" id="{79F7D6C6-852A-D14E-A05E-A39A9C2B6F28}"/>
                  </a:ext>
                </a:extLst>
              </p:cNvPr>
              <p:cNvSpPr/>
              <p:nvPr/>
            </p:nvSpPr>
            <p:spPr>
              <a:xfrm>
                <a:off x="1861805" y="4820479"/>
                <a:ext cx="260475" cy="109330"/>
              </a:xfrm>
              <a:prstGeom prst="doubleWave">
                <a:avLst>
                  <a:gd name="adj1" fmla="val 12500"/>
                  <a:gd name="adj2" fmla="val -2529"/>
                </a:avLst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ko-KR" altLang="en-US"/>
              </a:p>
            </p:txBody>
          </p:sp>
          <p:cxnSp>
            <p:nvCxnSpPr>
              <p:cNvPr id="68" name="직선 연결선[R] 67">
                <a:extLst>
                  <a:ext uri="{FF2B5EF4-FFF2-40B4-BE49-F238E27FC236}">
                    <a16:creationId xmlns:a16="http://schemas.microsoft.com/office/drawing/2014/main" id="{2FEB688D-615C-0C4D-B831-B148375A1316}"/>
                  </a:ext>
                </a:extLst>
              </p:cNvPr>
              <p:cNvCxnSpPr>
                <a:cxnSpLocks/>
                <a:stCxn id="67" idx="1"/>
              </p:cNvCxnSpPr>
              <p:nvPr/>
            </p:nvCxnSpPr>
            <p:spPr>
              <a:xfrm>
                <a:off x="1868392" y="4875144"/>
                <a:ext cx="0" cy="213691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9" name="그룹 68">
              <a:extLst>
                <a:ext uri="{FF2B5EF4-FFF2-40B4-BE49-F238E27FC236}">
                  <a16:creationId xmlns:a16="http://schemas.microsoft.com/office/drawing/2014/main" id="{52320920-A666-844D-8967-C05129796DE3}"/>
                </a:ext>
              </a:extLst>
            </p:cNvPr>
            <p:cNvGrpSpPr/>
            <p:nvPr/>
          </p:nvGrpSpPr>
          <p:grpSpPr>
            <a:xfrm>
              <a:off x="3913968" y="2225503"/>
              <a:ext cx="311731" cy="347465"/>
              <a:chOff x="1861805" y="4820479"/>
              <a:chExt cx="260475" cy="268356"/>
            </a:xfrm>
          </p:grpSpPr>
          <p:sp>
            <p:nvSpPr>
              <p:cNvPr id="70" name="이중 물결 69">
                <a:extLst>
                  <a:ext uri="{FF2B5EF4-FFF2-40B4-BE49-F238E27FC236}">
                    <a16:creationId xmlns:a16="http://schemas.microsoft.com/office/drawing/2014/main" id="{E8E52C8F-BAE5-E748-8559-B01481E09A05}"/>
                  </a:ext>
                </a:extLst>
              </p:cNvPr>
              <p:cNvSpPr/>
              <p:nvPr/>
            </p:nvSpPr>
            <p:spPr>
              <a:xfrm>
                <a:off x="1861805" y="4820479"/>
                <a:ext cx="260475" cy="109330"/>
              </a:xfrm>
              <a:prstGeom prst="doubleWave">
                <a:avLst>
                  <a:gd name="adj1" fmla="val 12500"/>
                  <a:gd name="adj2" fmla="val -2529"/>
                </a:avLst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ko-KR" altLang="en-US"/>
              </a:p>
            </p:txBody>
          </p:sp>
          <p:cxnSp>
            <p:nvCxnSpPr>
              <p:cNvPr id="71" name="직선 연결선[R] 70">
                <a:extLst>
                  <a:ext uri="{FF2B5EF4-FFF2-40B4-BE49-F238E27FC236}">
                    <a16:creationId xmlns:a16="http://schemas.microsoft.com/office/drawing/2014/main" id="{50AF1BDE-913D-AD4A-83EC-E2DB3832BBCE}"/>
                  </a:ext>
                </a:extLst>
              </p:cNvPr>
              <p:cNvCxnSpPr>
                <a:cxnSpLocks/>
                <a:stCxn id="70" idx="1"/>
              </p:cNvCxnSpPr>
              <p:nvPr/>
            </p:nvCxnSpPr>
            <p:spPr>
              <a:xfrm>
                <a:off x="1868392" y="4875144"/>
                <a:ext cx="0" cy="213691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2" name="그룹 71">
              <a:extLst>
                <a:ext uri="{FF2B5EF4-FFF2-40B4-BE49-F238E27FC236}">
                  <a16:creationId xmlns:a16="http://schemas.microsoft.com/office/drawing/2014/main" id="{FFF93DA9-CB59-6341-A186-B9FE4A276243}"/>
                </a:ext>
              </a:extLst>
            </p:cNvPr>
            <p:cNvGrpSpPr/>
            <p:nvPr/>
          </p:nvGrpSpPr>
          <p:grpSpPr>
            <a:xfrm>
              <a:off x="4108208" y="2231937"/>
              <a:ext cx="311731" cy="347465"/>
              <a:chOff x="1861805" y="4820479"/>
              <a:chExt cx="260475" cy="268356"/>
            </a:xfrm>
          </p:grpSpPr>
          <p:sp>
            <p:nvSpPr>
              <p:cNvPr id="73" name="이중 물결 72">
                <a:extLst>
                  <a:ext uri="{FF2B5EF4-FFF2-40B4-BE49-F238E27FC236}">
                    <a16:creationId xmlns:a16="http://schemas.microsoft.com/office/drawing/2014/main" id="{D7AAB22E-787E-B74D-9188-4D462E78A600}"/>
                  </a:ext>
                </a:extLst>
              </p:cNvPr>
              <p:cNvSpPr/>
              <p:nvPr/>
            </p:nvSpPr>
            <p:spPr>
              <a:xfrm>
                <a:off x="1861805" y="4820479"/>
                <a:ext cx="260475" cy="109330"/>
              </a:xfrm>
              <a:prstGeom prst="doubleWave">
                <a:avLst>
                  <a:gd name="adj1" fmla="val 12500"/>
                  <a:gd name="adj2" fmla="val -2529"/>
                </a:avLst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ko-KR" altLang="en-US"/>
              </a:p>
            </p:txBody>
          </p:sp>
          <p:cxnSp>
            <p:nvCxnSpPr>
              <p:cNvPr id="74" name="직선 연결선[R] 73">
                <a:extLst>
                  <a:ext uri="{FF2B5EF4-FFF2-40B4-BE49-F238E27FC236}">
                    <a16:creationId xmlns:a16="http://schemas.microsoft.com/office/drawing/2014/main" id="{F61DB5FE-07DE-7D4B-A6CA-A0AAAFEDDE70}"/>
                  </a:ext>
                </a:extLst>
              </p:cNvPr>
              <p:cNvCxnSpPr>
                <a:cxnSpLocks/>
                <a:stCxn id="73" idx="1"/>
              </p:cNvCxnSpPr>
              <p:nvPr/>
            </p:nvCxnSpPr>
            <p:spPr>
              <a:xfrm>
                <a:off x="1868392" y="4875144"/>
                <a:ext cx="0" cy="213691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5" name="그룹 74">
              <a:extLst>
                <a:ext uri="{FF2B5EF4-FFF2-40B4-BE49-F238E27FC236}">
                  <a16:creationId xmlns:a16="http://schemas.microsoft.com/office/drawing/2014/main" id="{4FE1F346-C88D-A943-BBEA-5DC30133BA7A}"/>
                </a:ext>
              </a:extLst>
            </p:cNvPr>
            <p:cNvGrpSpPr/>
            <p:nvPr/>
          </p:nvGrpSpPr>
          <p:grpSpPr>
            <a:xfrm>
              <a:off x="4227739" y="2329635"/>
              <a:ext cx="311731" cy="347465"/>
              <a:chOff x="1861805" y="4820479"/>
              <a:chExt cx="260475" cy="268356"/>
            </a:xfrm>
          </p:grpSpPr>
          <p:sp>
            <p:nvSpPr>
              <p:cNvPr id="76" name="이중 물결 75">
                <a:extLst>
                  <a:ext uri="{FF2B5EF4-FFF2-40B4-BE49-F238E27FC236}">
                    <a16:creationId xmlns:a16="http://schemas.microsoft.com/office/drawing/2014/main" id="{3F8EF3BB-A0C1-D64F-8EB6-2B4DEA54C3BC}"/>
                  </a:ext>
                </a:extLst>
              </p:cNvPr>
              <p:cNvSpPr/>
              <p:nvPr/>
            </p:nvSpPr>
            <p:spPr>
              <a:xfrm>
                <a:off x="1861805" y="4820479"/>
                <a:ext cx="260475" cy="109330"/>
              </a:xfrm>
              <a:prstGeom prst="doubleWave">
                <a:avLst>
                  <a:gd name="adj1" fmla="val 12500"/>
                  <a:gd name="adj2" fmla="val -2529"/>
                </a:avLst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ko-KR" altLang="en-US"/>
              </a:p>
            </p:txBody>
          </p:sp>
          <p:cxnSp>
            <p:nvCxnSpPr>
              <p:cNvPr id="77" name="직선 연결선[R] 76">
                <a:extLst>
                  <a:ext uri="{FF2B5EF4-FFF2-40B4-BE49-F238E27FC236}">
                    <a16:creationId xmlns:a16="http://schemas.microsoft.com/office/drawing/2014/main" id="{E5324600-3637-3243-91EE-FE6D7519C3D4}"/>
                  </a:ext>
                </a:extLst>
              </p:cNvPr>
              <p:cNvCxnSpPr>
                <a:cxnSpLocks/>
                <a:stCxn id="76" idx="1"/>
              </p:cNvCxnSpPr>
              <p:nvPr/>
            </p:nvCxnSpPr>
            <p:spPr>
              <a:xfrm>
                <a:off x="1868392" y="4875144"/>
                <a:ext cx="0" cy="213691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8" name="그룹 77">
              <a:extLst>
                <a:ext uri="{FF2B5EF4-FFF2-40B4-BE49-F238E27FC236}">
                  <a16:creationId xmlns:a16="http://schemas.microsoft.com/office/drawing/2014/main" id="{D9D718E0-7DD3-8A40-8878-5A267C746C6E}"/>
                </a:ext>
              </a:extLst>
            </p:cNvPr>
            <p:cNvGrpSpPr/>
            <p:nvPr/>
          </p:nvGrpSpPr>
          <p:grpSpPr>
            <a:xfrm>
              <a:off x="4377969" y="2231937"/>
              <a:ext cx="311731" cy="347465"/>
              <a:chOff x="1861805" y="4820479"/>
              <a:chExt cx="260475" cy="268356"/>
            </a:xfrm>
          </p:grpSpPr>
          <p:sp>
            <p:nvSpPr>
              <p:cNvPr id="79" name="이중 물결 78">
                <a:extLst>
                  <a:ext uri="{FF2B5EF4-FFF2-40B4-BE49-F238E27FC236}">
                    <a16:creationId xmlns:a16="http://schemas.microsoft.com/office/drawing/2014/main" id="{0399866D-4845-8A46-B8C0-F6F5C4DFF81F}"/>
                  </a:ext>
                </a:extLst>
              </p:cNvPr>
              <p:cNvSpPr/>
              <p:nvPr/>
            </p:nvSpPr>
            <p:spPr>
              <a:xfrm>
                <a:off x="1861805" y="4820479"/>
                <a:ext cx="260475" cy="109330"/>
              </a:xfrm>
              <a:prstGeom prst="doubleWave">
                <a:avLst>
                  <a:gd name="adj1" fmla="val 12500"/>
                  <a:gd name="adj2" fmla="val -2529"/>
                </a:avLst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ko-KR" altLang="en-US"/>
              </a:p>
            </p:txBody>
          </p:sp>
          <p:cxnSp>
            <p:nvCxnSpPr>
              <p:cNvPr id="80" name="직선 연결선[R] 79">
                <a:extLst>
                  <a:ext uri="{FF2B5EF4-FFF2-40B4-BE49-F238E27FC236}">
                    <a16:creationId xmlns:a16="http://schemas.microsoft.com/office/drawing/2014/main" id="{9CE53A81-CAF7-9C48-9854-FC8162FA4197}"/>
                  </a:ext>
                </a:extLst>
              </p:cNvPr>
              <p:cNvCxnSpPr>
                <a:cxnSpLocks/>
                <a:stCxn id="79" idx="1"/>
              </p:cNvCxnSpPr>
              <p:nvPr/>
            </p:nvCxnSpPr>
            <p:spPr>
              <a:xfrm>
                <a:off x="1868392" y="4875144"/>
                <a:ext cx="0" cy="213691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81" name="그룹 80">
              <a:extLst>
                <a:ext uri="{FF2B5EF4-FFF2-40B4-BE49-F238E27FC236}">
                  <a16:creationId xmlns:a16="http://schemas.microsoft.com/office/drawing/2014/main" id="{54A2110D-6D29-194B-9DD2-35517F353E62}"/>
                </a:ext>
              </a:extLst>
            </p:cNvPr>
            <p:cNvGrpSpPr/>
            <p:nvPr/>
          </p:nvGrpSpPr>
          <p:grpSpPr>
            <a:xfrm>
              <a:off x="4655870" y="2283414"/>
              <a:ext cx="311731" cy="347465"/>
              <a:chOff x="1861805" y="4820479"/>
              <a:chExt cx="260475" cy="268356"/>
            </a:xfrm>
          </p:grpSpPr>
          <p:sp>
            <p:nvSpPr>
              <p:cNvPr id="82" name="이중 물결 81">
                <a:extLst>
                  <a:ext uri="{FF2B5EF4-FFF2-40B4-BE49-F238E27FC236}">
                    <a16:creationId xmlns:a16="http://schemas.microsoft.com/office/drawing/2014/main" id="{B50610A9-6692-604F-B501-D262D9262E4B}"/>
                  </a:ext>
                </a:extLst>
              </p:cNvPr>
              <p:cNvSpPr/>
              <p:nvPr/>
            </p:nvSpPr>
            <p:spPr>
              <a:xfrm>
                <a:off x="1861805" y="4820479"/>
                <a:ext cx="260475" cy="109330"/>
              </a:xfrm>
              <a:prstGeom prst="doubleWave">
                <a:avLst>
                  <a:gd name="adj1" fmla="val 12500"/>
                  <a:gd name="adj2" fmla="val -2529"/>
                </a:avLst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ko-KR" altLang="en-US"/>
              </a:p>
            </p:txBody>
          </p:sp>
          <p:cxnSp>
            <p:nvCxnSpPr>
              <p:cNvPr id="83" name="직선 연결선[R] 82">
                <a:extLst>
                  <a:ext uri="{FF2B5EF4-FFF2-40B4-BE49-F238E27FC236}">
                    <a16:creationId xmlns:a16="http://schemas.microsoft.com/office/drawing/2014/main" id="{0A38A54D-296C-8F4A-A68D-558021919ADE}"/>
                  </a:ext>
                </a:extLst>
              </p:cNvPr>
              <p:cNvCxnSpPr>
                <a:cxnSpLocks/>
                <a:stCxn id="82" idx="1"/>
              </p:cNvCxnSpPr>
              <p:nvPr/>
            </p:nvCxnSpPr>
            <p:spPr>
              <a:xfrm>
                <a:off x="1868392" y="4875144"/>
                <a:ext cx="0" cy="213691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84" name="그룹 83">
              <a:extLst>
                <a:ext uri="{FF2B5EF4-FFF2-40B4-BE49-F238E27FC236}">
                  <a16:creationId xmlns:a16="http://schemas.microsoft.com/office/drawing/2014/main" id="{66D52246-E533-1A47-9954-35909B340527}"/>
                </a:ext>
              </a:extLst>
            </p:cNvPr>
            <p:cNvGrpSpPr/>
            <p:nvPr/>
          </p:nvGrpSpPr>
          <p:grpSpPr>
            <a:xfrm>
              <a:off x="4822439" y="2313166"/>
              <a:ext cx="311731" cy="347465"/>
              <a:chOff x="1861805" y="4820479"/>
              <a:chExt cx="260475" cy="268356"/>
            </a:xfrm>
          </p:grpSpPr>
          <p:sp>
            <p:nvSpPr>
              <p:cNvPr id="85" name="이중 물결 84">
                <a:extLst>
                  <a:ext uri="{FF2B5EF4-FFF2-40B4-BE49-F238E27FC236}">
                    <a16:creationId xmlns:a16="http://schemas.microsoft.com/office/drawing/2014/main" id="{B785A7D6-4E32-FD42-94D6-A350A4165A70}"/>
                  </a:ext>
                </a:extLst>
              </p:cNvPr>
              <p:cNvSpPr/>
              <p:nvPr/>
            </p:nvSpPr>
            <p:spPr>
              <a:xfrm>
                <a:off x="1861805" y="4820479"/>
                <a:ext cx="260475" cy="109330"/>
              </a:xfrm>
              <a:prstGeom prst="doubleWave">
                <a:avLst>
                  <a:gd name="adj1" fmla="val 12500"/>
                  <a:gd name="adj2" fmla="val -2529"/>
                </a:avLst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ko-KR" altLang="en-US"/>
              </a:p>
            </p:txBody>
          </p:sp>
          <p:cxnSp>
            <p:nvCxnSpPr>
              <p:cNvPr id="86" name="직선 연결선[R] 85">
                <a:extLst>
                  <a:ext uri="{FF2B5EF4-FFF2-40B4-BE49-F238E27FC236}">
                    <a16:creationId xmlns:a16="http://schemas.microsoft.com/office/drawing/2014/main" id="{F5BE5A34-F2AB-5E45-82F7-EB9CFCDFFE67}"/>
                  </a:ext>
                </a:extLst>
              </p:cNvPr>
              <p:cNvCxnSpPr>
                <a:cxnSpLocks/>
                <a:stCxn id="85" idx="1"/>
              </p:cNvCxnSpPr>
              <p:nvPr/>
            </p:nvCxnSpPr>
            <p:spPr>
              <a:xfrm>
                <a:off x="1868392" y="4875144"/>
                <a:ext cx="0" cy="213691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87" name="TextBox 86">
              <a:extLst>
                <a:ext uri="{FF2B5EF4-FFF2-40B4-BE49-F238E27FC236}">
                  <a16:creationId xmlns:a16="http://schemas.microsoft.com/office/drawing/2014/main" id="{1B8AA43B-7D1C-2044-B191-4BC3492FA104}"/>
                </a:ext>
              </a:extLst>
            </p:cNvPr>
            <p:cNvSpPr txBox="1"/>
            <p:nvPr/>
          </p:nvSpPr>
          <p:spPr>
            <a:xfrm>
              <a:off x="2403003" y="2625090"/>
              <a:ext cx="889987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kumimoji="1" lang="en-US" altLang="ko-KR" sz="700" dirty="0"/>
                <a:t>PEG-coated glass</a:t>
              </a:r>
              <a:endParaRPr kumimoji="1" lang="ko-KR" altLang="en-US" sz="700" dirty="0"/>
            </a:p>
          </p:txBody>
        </p:sp>
        <p:sp>
          <p:nvSpPr>
            <p:cNvPr id="88" name="TextBox 87">
              <a:extLst>
                <a:ext uri="{FF2B5EF4-FFF2-40B4-BE49-F238E27FC236}">
                  <a16:creationId xmlns:a16="http://schemas.microsoft.com/office/drawing/2014/main" id="{B5A1E0A6-24A8-0A45-AC1C-DF9A35B9BD3E}"/>
                </a:ext>
              </a:extLst>
            </p:cNvPr>
            <p:cNvSpPr txBox="1"/>
            <p:nvPr/>
          </p:nvSpPr>
          <p:spPr>
            <a:xfrm>
              <a:off x="2624217" y="2291912"/>
              <a:ext cx="668773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kumimoji="1" lang="en-US" altLang="ko-KR" sz="700" dirty="0" err="1"/>
                <a:t>NeutrAvidin</a:t>
              </a:r>
              <a:endParaRPr kumimoji="1" lang="ko-KR" altLang="en-US" sz="700" dirty="0"/>
            </a:p>
          </p:txBody>
        </p:sp>
        <p:sp>
          <p:nvSpPr>
            <p:cNvPr id="110" name="직사각형 109">
              <a:extLst>
                <a:ext uri="{FF2B5EF4-FFF2-40B4-BE49-F238E27FC236}">
                  <a16:creationId xmlns:a16="http://schemas.microsoft.com/office/drawing/2014/main" id="{532249BB-69DB-C04B-9BE1-B412A4333D8A}"/>
                </a:ext>
              </a:extLst>
            </p:cNvPr>
            <p:cNvSpPr/>
            <p:nvPr/>
          </p:nvSpPr>
          <p:spPr>
            <a:xfrm flipH="1">
              <a:off x="3704970" y="2324680"/>
              <a:ext cx="21542" cy="186450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ko-KR" altLang="en-US"/>
            </a:p>
          </p:txBody>
        </p:sp>
        <p:cxnSp>
          <p:nvCxnSpPr>
            <p:cNvPr id="111" name="직선 연결선[R] 110">
              <a:extLst>
                <a:ext uri="{FF2B5EF4-FFF2-40B4-BE49-F238E27FC236}">
                  <a16:creationId xmlns:a16="http://schemas.microsoft.com/office/drawing/2014/main" id="{EF7CFB6D-356A-AD4A-8282-80831777F7D4}"/>
                </a:ext>
              </a:extLst>
            </p:cNvPr>
            <p:cNvCxnSpPr>
              <a:cxnSpLocks/>
              <a:stCxn id="110" idx="3"/>
              <a:endCxn id="88" idx="3"/>
            </p:cNvCxnSpPr>
            <p:nvPr/>
          </p:nvCxnSpPr>
          <p:spPr>
            <a:xfrm flipH="1" flipV="1">
              <a:off x="3292990" y="2391940"/>
              <a:ext cx="411980" cy="25965"/>
            </a:xfrm>
            <a:prstGeom prst="line">
              <a:avLst/>
            </a:prstGeom>
            <a:ln w="15875">
              <a:solidFill>
                <a:schemeClr val="bg2">
                  <a:lumMod val="2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2" name="직사각형 111">
              <a:extLst>
                <a:ext uri="{FF2B5EF4-FFF2-40B4-BE49-F238E27FC236}">
                  <a16:creationId xmlns:a16="http://schemas.microsoft.com/office/drawing/2014/main" id="{5F83991F-8049-8C49-B887-F8429649AB87}"/>
                </a:ext>
              </a:extLst>
            </p:cNvPr>
            <p:cNvSpPr/>
            <p:nvPr/>
          </p:nvSpPr>
          <p:spPr>
            <a:xfrm flipH="1">
              <a:off x="3704967" y="2601659"/>
              <a:ext cx="21542" cy="186450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ko-KR" altLang="en-US"/>
            </a:p>
          </p:txBody>
        </p:sp>
        <p:cxnSp>
          <p:nvCxnSpPr>
            <p:cNvPr id="113" name="직선 연결선[R] 112">
              <a:extLst>
                <a:ext uri="{FF2B5EF4-FFF2-40B4-BE49-F238E27FC236}">
                  <a16:creationId xmlns:a16="http://schemas.microsoft.com/office/drawing/2014/main" id="{042F8A90-EBB3-EC43-BA3D-9099E0617382}"/>
                </a:ext>
              </a:extLst>
            </p:cNvPr>
            <p:cNvCxnSpPr>
              <a:cxnSpLocks/>
              <a:stCxn id="112" idx="3"/>
              <a:endCxn id="87" idx="3"/>
            </p:cNvCxnSpPr>
            <p:nvPr/>
          </p:nvCxnSpPr>
          <p:spPr>
            <a:xfrm flipH="1">
              <a:off x="3292990" y="2694884"/>
              <a:ext cx="411977" cy="30234"/>
            </a:xfrm>
            <a:prstGeom prst="line">
              <a:avLst/>
            </a:prstGeom>
            <a:ln w="15875">
              <a:solidFill>
                <a:schemeClr val="bg2">
                  <a:lumMod val="2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4" name="오른쪽 화살표[R] 113">
              <a:extLst>
                <a:ext uri="{FF2B5EF4-FFF2-40B4-BE49-F238E27FC236}">
                  <a16:creationId xmlns:a16="http://schemas.microsoft.com/office/drawing/2014/main" id="{7F3D2B85-0F7A-4746-B20F-5892B170E461}"/>
                </a:ext>
              </a:extLst>
            </p:cNvPr>
            <p:cNvSpPr/>
            <p:nvPr/>
          </p:nvSpPr>
          <p:spPr>
            <a:xfrm>
              <a:off x="5389289" y="2405788"/>
              <a:ext cx="1315211" cy="152424"/>
            </a:xfrm>
            <a:prstGeom prst="rightArrow">
              <a:avLst>
                <a:gd name="adj1" fmla="val 50000"/>
                <a:gd name="adj2" fmla="val 142640"/>
              </a:avLst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ko-KR" altLang="en-US"/>
            </a:p>
          </p:txBody>
        </p:sp>
        <p:sp>
          <p:nvSpPr>
            <p:cNvPr id="118" name="TextBox 117">
              <a:extLst>
                <a:ext uri="{FF2B5EF4-FFF2-40B4-BE49-F238E27FC236}">
                  <a16:creationId xmlns:a16="http://schemas.microsoft.com/office/drawing/2014/main" id="{2A0D6F2F-0DC5-BB46-8D05-BD9E5367DABC}"/>
                </a:ext>
              </a:extLst>
            </p:cNvPr>
            <p:cNvSpPr txBox="1"/>
            <p:nvPr/>
          </p:nvSpPr>
          <p:spPr>
            <a:xfrm>
              <a:off x="4624769" y="1293594"/>
              <a:ext cx="91403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ko-KR" sz="700" dirty="0">
                  <a:solidFill>
                    <a:srgbClr val="FF0000"/>
                  </a:solidFill>
                </a:rPr>
                <a:t>Cy5 labeled </a:t>
              </a:r>
              <a:r>
                <a:rPr kumimoji="1" lang="en-US" altLang="ko-KR" sz="700" dirty="0" err="1">
                  <a:solidFill>
                    <a:srgbClr val="FF0000"/>
                  </a:solidFill>
                </a:rPr>
                <a:t>uPAR</a:t>
              </a:r>
              <a:endParaRPr kumimoji="1" lang="en-US" altLang="ko-KR" sz="700" dirty="0">
                <a:solidFill>
                  <a:srgbClr val="FF0000"/>
                </a:solidFill>
              </a:endParaRPr>
            </a:p>
            <a:p>
              <a:r>
                <a:rPr kumimoji="1" lang="en-US" altLang="ko-KR" sz="700" dirty="0">
                  <a:solidFill>
                    <a:srgbClr val="00B050"/>
                  </a:solidFill>
                </a:rPr>
                <a:t>Cy3 labeled </a:t>
              </a:r>
              <a:r>
                <a:rPr kumimoji="1" lang="en-US" altLang="ko-KR" sz="700" dirty="0" err="1">
                  <a:solidFill>
                    <a:srgbClr val="00B050"/>
                  </a:solidFill>
                </a:rPr>
                <a:t>uPA</a:t>
              </a:r>
              <a:endParaRPr kumimoji="1" lang="ko-KR" altLang="en-US" sz="700" dirty="0">
                <a:solidFill>
                  <a:srgbClr val="00B050"/>
                </a:solidFill>
              </a:endParaRPr>
            </a:p>
          </p:txBody>
        </p:sp>
        <p:grpSp>
          <p:nvGrpSpPr>
            <p:cNvPr id="129" name="그룹 128">
              <a:extLst>
                <a:ext uri="{FF2B5EF4-FFF2-40B4-BE49-F238E27FC236}">
                  <a16:creationId xmlns:a16="http://schemas.microsoft.com/office/drawing/2014/main" id="{863A2FE9-CF4B-5540-ACBA-6E178BF43405}"/>
                </a:ext>
              </a:extLst>
            </p:cNvPr>
            <p:cNvGrpSpPr/>
            <p:nvPr/>
          </p:nvGrpSpPr>
          <p:grpSpPr>
            <a:xfrm>
              <a:off x="7036547" y="2587076"/>
              <a:ext cx="1294193" cy="215113"/>
              <a:chOff x="1808921" y="5121478"/>
              <a:chExt cx="1081396" cy="166137"/>
            </a:xfrm>
          </p:grpSpPr>
          <p:sp>
            <p:nvSpPr>
              <p:cNvPr id="130" name="정육면체 129">
                <a:extLst>
                  <a:ext uri="{FF2B5EF4-FFF2-40B4-BE49-F238E27FC236}">
                    <a16:creationId xmlns:a16="http://schemas.microsoft.com/office/drawing/2014/main" id="{FACA73C3-D02C-4648-83CF-243E2A41C052}"/>
                  </a:ext>
                </a:extLst>
              </p:cNvPr>
              <p:cNvSpPr/>
              <p:nvPr/>
            </p:nvSpPr>
            <p:spPr>
              <a:xfrm>
                <a:off x="1808921" y="5178286"/>
                <a:ext cx="1071457" cy="109329"/>
              </a:xfrm>
              <a:prstGeom prst="cub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solidFill>
                  <a:schemeClr val="bg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ko-KR" altLang="en-US"/>
              </a:p>
            </p:txBody>
          </p:sp>
          <p:grpSp>
            <p:nvGrpSpPr>
              <p:cNvPr id="131" name="그룹 130">
                <a:extLst>
                  <a:ext uri="{FF2B5EF4-FFF2-40B4-BE49-F238E27FC236}">
                    <a16:creationId xmlns:a16="http://schemas.microsoft.com/office/drawing/2014/main" id="{7A58B01E-7390-3645-9491-83E62C81AA34}"/>
                  </a:ext>
                </a:extLst>
              </p:cNvPr>
              <p:cNvGrpSpPr/>
              <p:nvPr/>
            </p:nvGrpSpPr>
            <p:grpSpPr>
              <a:xfrm>
                <a:off x="1818860" y="5121478"/>
                <a:ext cx="1071457" cy="76685"/>
                <a:chOff x="2853095" y="4502427"/>
                <a:chExt cx="736238" cy="248478"/>
              </a:xfrm>
            </p:grpSpPr>
            <p:cxnSp>
              <p:nvCxnSpPr>
                <p:cNvPr id="132" name="구부러진 연결선[U] 131">
                  <a:extLst>
                    <a:ext uri="{FF2B5EF4-FFF2-40B4-BE49-F238E27FC236}">
                      <a16:creationId xmlns:a16="http://schemas.microsoft.com/office/drawing/2014/main" id="{23100A6F-8983-1B4C-9C8D-303B75927C0E}"/>
                    </a:ext>
                  </a:extLst>
                </p:cNvPr>
                <p:cNvCxnSpPr/>
                <p:nvPr/>
              </p:nvCxnSpPr>
              <p:spPr>
                <a:xfrm rot="5400000" flipH="1" flipV="1">
                  <a:off x="2859766" y="4620604"/>
                  <a:ext cx="248478" cy="12124"/>
                </a:xfrm>
                <a:prstGeom prst="curvedConnector3">
                  <a:avLst/>
                </a:prstGeom>
                <a:ln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3" name="구부러진 연결선[U] 132">
                  <a:extLst>
                    <a:ext uri="{FF2B5EF4-FFF2-40B4-BE49-F238E27FC236}">
                      <a16:creationId xmlns:a16="http://schemas.microsoft.com/office/drawing/2014/main" id="{5C7659EC-0BF3-E74F-9B41-0520A470C2DF}"/>
                    </a:ext>
                  </a:extLst>
                </p:cNvPr>
                <p:cNvCxnSpPr/>
                <p:nvPr/>
              </p:nvCxnSpPr>
              <p:spPr>
                <a:xfrm rot="5400000" flipH="1" flipV="1">
                  <a:off x="2897220" y="4620604"/>
                  <a:ext cx="248478" cy="12124"/>
                </a:xfrm>
                <a:prstGeom prst="curvedConnector3">
                  <a:avLst/>
                </a:prstGeom>
                <a:ln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4" name="구부러진 연결선[U] 133">
                  <a:extLst>
                    <a:ext uri="{FF2B5EF4-FFF2-40B4-BE49-F238E27FC236}">
                      <a16:creationId xmlns:a16="http://schemas.microsoft.com/office/drawing/2014/main" id="{CA236A3D-CC58-F541-A42A-9DD1AE0722F2}"/>
                    </a:ext>
                  </a:extLst>
                </p:cNvPr>
                <p:cNvCxnSpPr/>
                <p:nvPr/>
              </p:nvCxnSpPr>
              <p:spPr>
                <a:xfrm rot="5400000" flipH="1" flipV="1">
                  <a:off x="2972128" y="4620604"/>
                  <a:ext cx="248478" cy="12124"/>
                </a:xfrm>
                <a:prstGeom prst="curvedConnector3">
                  <a:avLst/>
                </a:prstGeom>
                <a:ln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5" name="구부러진 연결선[U] 134">
                  <a:extLst>
                    <a:ext uri="{FF2B5EF4-FFF2-40B4-BE49-F238E27FC236}">
                      <a16:creationId xmlns:a16="http://schemas.microsoft.com/office/drawing/2014/main" id="{BABAE06C-99D2-0A4F-9AC6-2CB46ED1038C}"/>
                    </a:ext>
                  </a:extLst>
                </p:cNvPr>
                <p:cNvCxnSpPr/>
                <p:nvPr/>
              </p:nvCxnSpPr>
              <p:spPr>
                <a:xfrm rot="5400000" flipH="1" flipV="1">
                  <a:off x="3121945" y="4620604"/>
                  <a:ext cx="248478" cy="12124"/>
                </a:xfrm>
                <a:prstGeom prst="curvedConnector3">
                  <a:avLst/>
                </a:prstGeom>
                <a:ln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6" name="구부러진 연결선[U] 135">
                  <a:extLst>
                    <a:ext uri="{FF2B5EF4-FFF2-40B4-BE49-F238E27FC236}">
                      <a16:creationId xmlns:a16="http://schemas.microsoft.com/office/drawing/2014/main" id="{6741417D-0519-164F-B010-9FE91E68B7BB}"/>
                    </a:ext>
                  </a:extLst>
                </p:cNvPr>
                <p:cNvCxnSpPr/>
                <p:nvPr/>
              </p:nvCxnSpPr>
              <p:spPr>
                <a:xfrm rot="5400000" flipH="1" flipV="1">
                  <a:off x="3171884" y="4620604"/>
                  <a:ext cx="248478" cy="12124"/>
                </a:xfrm>
                <a:prstGeom prst="curvedConnector3">
                  <a:avLst/>
                </a:prstGeom>
                <a:ln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7" name="구부러진 연결선[U] 136">
                  <a:extLst>
                    <a:ext uri="{FF2B5EF4-FFF2-40B4-BE49-F238E27FC236}">
                      <a16:creationId xmlns:a16="http://schemas.microsoft.com/office/drawing/2014/main" id="{254BC917-6884-A64E-B8D1-2198C4D8455C}"/>
                    </a:ext>
                  </a:extLst>
                </p:cNvPr>
                <p:cNvCxnSpPr/>
                <p:nvPr/>
              </p:nvCxnSpPr>
              <p:spPr>
                <a:xfrm rot="5400000" flipH="1" flipV="1">
                  <a:off x="3246792" y="4620604"/>
                  <a:ext cx="248478" cy="12124"/>
                </a:xfrm>
                <a:prstGeom prst="curvedConnector3">
                  <a:avLst/>
                </a:prstGeom>
                <a:ln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8" name="구부러진 연결선[U] 137">
                  <a:extLst>
                    <a:ext uri="{FF2B5EF4-FFF2-40B4-BE49-F238E27FC236}">
                      <a16:creationId xmlns:a16="http://schemas.microsoft.com/office/drawing/2014/main" id="{155DBE5C-23BE-6546-AB52-A9F59994D2B2}"/>
                    </a:ext>
                  </a:extLst>
                </p:cNvPr>
                <p:cNvCxnSpPr/>
                <p:nvPr/>
              </p:nvCxnSpPr>
              <p:spPr>
                <a:xfrm rot="5400000" flipH="1" flipV="1">
                  <a:off x="3234307" y="4620604"/>
                  <a:ext cx="248478" cy="12124"/>
                </a:xfrm>
                <a:prstGeom prst="curvedConnector3">
                  <a:avLst/>
                </a:prstGeom>
                <a:ln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9" name="구부러진 연결선[U] 138">
                  <a:extLst>
                    <a:ext uri="{FF2B5EF4-FFF2-40B4-BE49-F238E27FC236}">
                      <a16:creationId xmlns:a16="http://schemas.microsoft.com/office/drawing/2014/main" id="{2F69DE22-DF92-8B4B-933D-C05F5EF5715A}"/>
                    </a:ext>
                  </a:extLst>
                </p:cNvPr>
                <p:cNvCxnSpPr/>
                <p:nvPr/>
              </p:nvCxnSpPr>
              <p:spPr>
                <a:xfrm rot="5400000" flipH="1" flipV="1">
                  <a:off x="3296731" y="4620604"/>
                  <a:ext cx="248478" cy="12124"/>
                </a:xfrm>
                <a:prstGeom prst="curvedConnector3">
                  <a:avLst/>
                </a:prstGeom>
                <a:ln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0" name="구부러진 연결선[U] 139">
                  <a:extLst>
                    <a:ext uri="{FF2B5EF4-FFF2-40B4-BE49-F238E27FC236}">
                      <a16:creationId xmlns:a16="http://schemas.microsoft.com/office/drawing/2014/main" id="{D94412A1-8D20-1542-92E7-B368EB1AE86B}"/>
                    </a:ext>
                  </a:extLst>
                </p:cNvPr>
                <p:cNvCxnSpPr/>
                <p:nvPr/>
              </p:nvCxnSpPr>
              <p:spPr>
                <a:xfrm rot="5400000" flipH="1" flipV="1">
                  <a:off x="3409093" y="4620604"/>
                  <a:ext cx="248478" cy="12124"/>
                </a:xfrm>
                <a:prstGeom prst="curvedConnector3">
                  <a:avLst/>
                </a:prstGeom>
                <a:ln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1" name="구부러진 연결선[U] 140">
                  <a:extLst>
                    <a:ext uri="{FF2B5EF4-FFF2-40B4-BE49-F238E27FC236}">
                      <a16:creationId xmlns:a16="http://schemas.microsoft.com/office/drawing/2014/main" id="{85F67652-EC50-C244-8CCC-3FF748E293C2}"/>
                    </a:ext>
                  </a:extLst>
                </p:cNvPr>
                <p:cNvCxnSpPr/>
                <p:nvPr/>
              </p:nvCxnSpPr>
              <p:spPr>
                <a:xfrm rot="5400000" flipH="1" flipV="1">
                  <a:off x="3309215" y="4620604"/>
                  <a:ext cx="248478" cy="12124"/>
                </a:xfrm>
                <a:prstGeom prst="curvedConnector3">
                  <a:avLst/>
                </a:prstGeom>
                <a:ln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2" name="구부러진 연결선[U] 141">
                  <a:extLst>
                    <a:ext uri="{FF2B5EF4-FFF2-40B4-BE49-F238E27FC236}">
                      <a16:creationId xmlns:a16="http://schemas.microsoft.com/office/drawing/2014/main" id="{4C40B4A0-4B2E-6B46-BE34-56A225AB6CCB}"/>
                    </a:ext>
                  </a:extLst>
                </p:cNvPr>
                <p:cNvCxnSpPr/>
                <p:nvPr/>
              </p:nvCxnSpPr>
              <p:spPr>
                <a:xfrm rot="5400000" flipH="1" flipV="1">
                  <a:off x="3396608" y="4620604"/>
                  <a:ext cx="248478" cy="12124"/>
                </a:xfrm>
                <a:prstGeom prst="curvedConnector3">
                  <a:avLst/>
                </a:prstGeom>
                <a:ln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3" name="구부러진 연결선[U] 142">
                  <a:extLst>
                    <a:ext uri="{FF2B5EF4-FFF2-40B4-BE49-F238E27FC236}">
                      <a16:creationId xmlns:a16="http://schemas.microsoft.com/office/drawing/2014/main" id="{7E30F13A-CD4E-724E-A3AA-A25E7EACD554}"/>
                    </a:ext>
                  </a:extLst>
                </p:cNvPr>
                <p:cNvCxnSpPr/>
                <p:nvPr/>
              </p:nvCxnSpPr>
              <p:spPr>
                <a:xfrm rot="5400000" flipH="1" flipV="1">
                  <a:off x="3047036" y="4620604"/>
                  <a:ext cx="248478" cy="12124"/>
                </a:xfrm>
                <a:prstGeom prst="curvedConnector3">
                  <a:avLst/>
                </a:prstGeom>
                <a:ln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4" name="구부러진 연결선[U] 143">
                  <a:extLst>
                    <a:ext uri="{FF2B5EF4-FFF2-40B4-BE49-F238E27FC236}">
                      <a16:creationId xmlns:a16="http://schemas.microsoft.com/office/drawing/2014/main" id="{D97444F9-4FD7-744A-9B7C-C557EC0AD8DD}"/>
                    </a:ext>
                  </a:extLst>
                </p:cNvPr>
                <p:cNvCxnSpPr/>
                <p:nvPr/>
              </p:nvCxnSpPr>
              <p:spPr>
                <a:xfrm rot="5400000" flipH="1" flipV="1">
                  <a:off x="3109460" y="4620604"/>
                  <a:ext cx="248478" cy="12124"/>
                </a:xfrm>
                <a:prstGeom prst="curvedConnector3">
                  <a:avLst/>
                </a:prstGeom>
                <a:ln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5" name="구부러진 연결선[U] 144">
                  <a:extLst>
                    <a:ext uri="{FF2B5EF4-FFF2-40B4-BE49-F238E27FC236}">
                      <a16:creationId xmlns:a16="http://schemas.microsoft.com/office/drawing/2014/main" id="{BCEEEAE0-1DFB-9C4A-ABF3-8D8AD31FEDC7}"/>
                    </a:ext>
                  </a:extLst>
                </p:cNvPr>
                <p:cNvCxnSpPr/>
                <p:nvPr/>
              </p:nvCxnSpPr>
              <p:spPr>
                <a:xfrm rot="5400000" flipH="1" flipV="1">
                  <a:off x="3184368" y="4620604"/>
                  <a:ext cx="248478" cy="12124"/>
                </a:xfrm>
                <a:prstGeom prst="curvedConnector3">
                  <a:avLst/>
                </a:prstGeom>
                <a:ln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6" name="구부러진 연결선[U] 145">
                  <a:extLst>
                    <a:ext uri="{FF2B5EF4-FFF2-40B4-BE49-F238E27FC236}">
                      <a16:creationId xmlns:a16="http://schemas.microsoft.com/office/drawing/2014/main" id="{6593C387-59A9-9C45-997A-81B4007B6654}"/>
                    </a:ext>
                  </a:extLst>
                </p:cNvPr>
                <p:cNvCxnSpPr/>
                <p:nvPr/>
              </p:nvCxnSpPr>
              <p:spPr>
                <a:xfrm rot="5400000" flipH="1" flipV="1">
                  <a:off x="3321700" y="4620604"/>
                  <a:ext cx="248478" cy="12124"/>
                </a:xfrm>
                <a:prstGeom prst="curvedConnector3">
                  <a:avLst/>
                </a:prstGeom>
                <a:ln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7" name="구부러진 연결선[U] 146">
                  <a:extLst>
                    <a:ext uri="{FF2B5EF4-FFF2-40B4-BE49-F238E27FC236}">
                      <a16:creationId xmlns:a16="http://schemas.microsoft.com/office/drawing/2014/main" id="{87E784A7-4FFC-0545-AD40-1431C2687FA4}"/>
                    </a:ext>
                  </a:extLst>
                </p:cNvPr>
                <p:cNvCxnSpPr/>
                <p:nvPr/>
              </p:nvCxnSpPr>
              <p:spPr>
                <a:xfrm rot="5400000" flipH="1" flipV="1">
                  <a:off x="3421578" y="4620604"/>
                  <a:ext cx="248478" cy="12124"/>
                </a:xfrm>
                <a:prstGeom prst="curvedConnector3">
                  <a:avLst/>
                </a:prstGeom>
                <a:ln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8" name="구부러진 연결선[U] 147">
                  <a:extLst>
                    <a:ext uri="{FF2B5EF4-FFF2-40B4-BE49-F238E27FC236}">
                      <a16:creationId xmlns:a16="http://schemas.microsoft.com/office/drawing/2014/main" id="{7638392B-9CEF-344B-9FB9-B72F097EB173}"/>
                    </a:ext>
                  </a:extLst>
                </p:cNvPr>
                <p:cNvCxnSpPr/>
                <p:nvPr/>
              </p:nvCxnSpPr>
              <p:spPr>
                <a:xfrm rot="5400000" flipH="1" flipV="1">
                  <a:off x="3359154" y="4620604"/>
                  <a:ext cx="248478" cy="12124"/>
                </a:xfrm>
                <a:prstGeom prst="curvedConnector3">
                  <a:avLst/>
                </a:prstGeom>
                <a:ln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9" name="구부러진 연결선[U] 148">
                  <a:extLst>
                    <a:ext uri="{FF2B5EF4-FFF2-40B4-BE49-F238E27FC236}">
                      <a16:creationId xmlns:a16="http://schemas.microsoft.com/office/drawing/2014/main" id="{62FA28DE-68C0-4341-A0AD-17F757878DC0}"/>
                    </a:ext>
                  </a:extLst>
                </p:cNvPr>
                <p:cNvCxnSpPr/>
                <p:nvPr/>
              </p:nvCxnSpPr>
              <p:spPr>
                <a:xfrm rot="5400000" flipH="1" flipV="1">
                  <a:off x="3459032" y="4620604"/>
                  <a:ext cx="248478" cy="12124"/>
                </a:xfrm>
                <a:prstGeom prst="curvedConnector3">
                  <a:avLst/>
                </a:prstGeom>
                <a:ln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0" name="구부러진 연결선[U] 149">
                  <a:extLst>
                    <a:ext uri="{FF2B5EF4-FFF2-40B4-BE49-F238E27FC236}">
                      <a16:creationId xmlns:a16="http://schemas.microsoft.com/office/drawing/2014/main" id="{39525219-C1F4-9847-A073-FC66BC539579}"/>
                    </a:ext>
                  </a:extLst>
                </p:cNvPr>
                <p:cNvCxnSpPr/>
                <p:nvPr/>
              </p:nvCxnSpPr>
              <p:spPr>
                <a:xfrm rot="5400000" flipH="1" flipV="1">
                  <a:off x="2734918" y="4620604"/>
                  <a:ext cx="248478" cy="12124"/>
                </a:xfrm>
                <a:prstGeom prst="curvedConnector3">
                  <a:avLst/>
                </a:prstGeom>
                <a:ln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1" name="구부러진 연결선[U] 150">
                  <a:extLst>
                    <a:ext uri="{FF2B5EF4-FFF2-40B4-BE49-F238E27FC236}">
                      <a16:creationId xmlns:a16="http://schemas.microsoft.com/office/drawing/2014/main" id="{05FAAF81-D991-E549-8770-C3F2248F661B}"/>
                    </a:ext>
                  </a:extLst>
                </p:cNvPr>
                <p:cNvCxnSpPr/>
                <p:nvPr/>
              </p:nvCxnSpPr>
              <p:spPr>
                <a:xfrm rot="5400000" flipH="1" flipV="1">
                  <a:off x="2747403" y="4620604"/>
                  <a:ext cx="248478" cy="12124"/>
                </a:xfrm>
                <a:prstGeom prst="curvedConnector3">
                  <a:avLst/>
                </a:prstGeom>
                <a:ln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2" name="구부러진 연결선[U] 151">
                  <a:extLst>
                    <a:ext uri="{FF2B5EF4-FFF2-40B4-BE49-F238E27FC236}">
                      <a16:creationId xmlns:a16="http://schemas.microsoft.com/office/drawing/2014/main" id="{C54A8258-C74F-D844-AA58-D73870149354}"/>
                    </a:ext>
                  </a:extLst>
                </p:cNvPr>
                <p:cNvCxnSpPr/>
                <p:nvPr/>
              </p:nvCxnSpPr>
              <p:spPr>
                <a:xfrm rot="5400000" flipH="1" flipV="1">
                  <a:off x="2759888" y="4620604"/>
                  <a:ext cx="248478" cy="12124"/>
                </a:xfrm>
                <a:prstGeom prst="curvedConnector3">
                  <a:avLst/>
                </a:prstGeom>
                <a:ln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3" name="구부러진 연결선[U] 152">
                  <a:extLst>
                    <a:ext uri="{FF2B5EF4-FFF2-40B4-BE49-F238E27FC236}">
                      <a16:creationId xmlns:a16="http://schemas.microsoft.com/office/drawing/2014/main" id="{0AE32E8B-5294-D94B-AA8C-C275F27A79AD}"/>
                    </a:ext>
                  </a:extLst>
                </p:cNvPr>
                <p:cNvCxnSpPr/>
                <p:nvPr/>
              </p:nvCxnSpPr>
              <p:spPr>
                <a:xfrm rot="5400000" flipH="1" flipV="1">
                  <a:off x="2797342" y="4620604"/>
                  <a:ext cx="248478" cy="12124"/>
                </a:xfrm>
                <a:prstGeom prst="curvedConnector3">
                  <a:avLst/>
                </a:prstGeom>
                <a:ln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4" name="구부러진 연결선[U] 153">
                  <a:extLst>
                    <a:ext uri="{FF2B5EF4-FFF2-40B4-BE49-F238E27FC236}">
                      <a16:creationId xmlns:a16="http://schemas.microsoft.com/office/drawing/2014/main" id="{D9C2D3B2-83CA-D846-92F7-AE17D81722E8}"/>
                    </a:ext>
                  </a:extLst>
                </p:cNvPr>
                <p:cNvCxnSpPr/>
                <p:nvPr/>
              </p:nvCxnSpPr>
              <p:spPr>
                <a:xfrm rot="5400000" flipH="1" flipV="1">
                  <a:off x="2809827" y="4620604"/>
                  <a:ext cx="248478" cy="12124"/>
                </a:xfrm>
                <a:prstGeom prst="curvedConnector3">
                  <a:avLst/>
                </a:prstGeom>
                <a:ln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5" name="구부러진 연결선[U] 154">
                  <a:extLst>
                    <a:ext uri="{FF2B5EF4-FFF2-40B4-BE49-F238E27FC236}">
                      <a16:creationId xmlns:a16="http://schemas.microsoft.com/office/drawing/2014/main" id="{21CFC3ED-788F-C847-92B9-3105CD80275A}"/>
                    </a:ext>
                  </a:extLst>
                </p:cNvPr>
                <p:cNvCxnSpPr/>
                <p:nvPr/>
              </p:nvCxnSpPr>
              <p:spPr>
                <a:xfrm rot="5400000" flipH="1" flipV="1">
                  <a:off x="2847281" y="4620604"/>
                  <a:ext cx="248478" cy="12124"/>
                </a:xfrm>
                <a:prstGeom prst="curvedConnector3">
                  <a:avLst/>
                </a:prstGeom>
                <a:ln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6" name="구부러진 연결선[U] 155">
                  <a:extLst>
                    <a:ext uri="{FF2B5EF4-FFF2-40B4-BE49-F238E27FC236}">
                      <a16:creationId xmlns:a16="http://schemas.microsoft.com/office/drawing/2014/main" id="{9C5FC2B0-22F9-B843-A99D-94797899B7E1}"/>
                    </a:ext>
                  </a:extLst>
                </p:cNvPr>
                <p:cNvCxnSpPr/>
                <p:nvPr/>
              </p:nvCxnSpPr>
              <p:spPr>
                <a:xfrm rot="5400000" flipH="1" flipV="1">
                  <a:off x="2834796" y="4620604"/>
                  <a:ext cx="248478" cy="12124"/>
                </a:xfrm>
                <a:prstGeom prst="curvedConnector3">
                  <a:avLst/>
                </a:prstGeom>
                <a:ln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7" name="구부러진 연결선[U] 156">
                  <a:extLst>
                    <a:ext uri="{FF2B5EF4-FFF2-40B4-BE49-F238E27FC236}">
                      <a16:creationId xmlns:a16="http://schemas.microsoft.com/office/drawing/2014/main" id="{3D21FBF6-0A8F-8A4D-87C9-98B0003713AC}"/>
                    </a:ext>
                  </a:extLst>
                </p:cNvPr>
                <p:cNvCxnSpPr/>
                <p:nvPr/>
              </p:nvCxnSpPr>
              <p:spPr>
                <a:xfrm rot="5400000" flipH="1" flipV="1">
                  <a:off x="2872250" y="4620604"/>
                  <a:ext cx="248478" cy="12124"/>
                </a:xfrm>
                <a:prstGeom prst="curvedConnector3">
                  <a:avLst/>
                </a:prstGeom>
                <a:ln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8" name="구부러진 연결선[U] 157">
                  <a:extLst>
                    <a:ext uri="{FF2B5EF4-FFF2-40B4-BE49-F238E27FC236}">
                      <a16:creationId xmlns:a16="http://schemas.microsoft.com/office/drawing/2014/main" id="{1ACA48F3-4485-EF4D-B395-8113A0C0EA5D}"/>
                    </a:ext>
                  </a:extLst>
                </p:cNvPr>
                <p:cNvCxnSpPr/>
                <p:nvPr/>
              </p:nvCxnSpPr>
              <p:spPr>
                <a:xfrm rot="5400000" flipH="1" flipV="1">
                  <a:off x="2947159" y="4620604"/>
                  <a:ext cx="248478" cy="12124"/>
                </a:xfrm>
                <a:prstGeom prst="curvedConnector3">
                  <a:avLst/>
                </a:prstGeom>
                <a:ln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9" name="구부러진 연결선[U] 158">
                  <a:extLst>
                    <a:ext uri="{FF2B5EF4-FFF2-40B4-BE49-F238E27FC236}">
                      <a16:creationId xmlns:a16="http://schemas.microsoft.com/office/drawing/2014/main" id="{5DC325A6-3E83-8744-944C-6AE6F5F48140}"/>
                    </a:ext>
                  </a:extLst>
                </p:cNvPr>
                <p:cNvCxnSpPr/>
                <p:nvPr/>
              </p:nvCxnSpPr>
              <p:spPr>
                <a:xfrm rot="5400000" flipH="1" flipV="1">
                  <a:off x="2884735" y="4620604"/>
                  <a:ext cx="248478" cy="12124"/>
                </a:xfrm>
                <a:prstGeom prst="curvedConnector3">
                  <a:avLst/>
                </a:prstGeom>
                <a:ln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0" name="구부러진 연결선[U] 159">
                  <a:extLst>
                    <a:ext uri="{FF2B5EF4-FFF2-40B4-BE49-F238E27FC236}">
                      <a16:creationId xmlns:a16="http://schemas.microsoft.com/office/drawing/2014/main" id="{C0A19FD6-D15B-5343-A595-A55A310C7A1B}"/>
                    </a:ext>
                  </a:extLst>
                </p:cNvPr>
                <p:cNvCxnSpPr/>
                <p:nvPr/>
              </p:nvCxnSpPr>
              <p:spPr>
                <a:xfrm rot="5400000" flipH="1" flipV="1">
                  <a:off x="2934674" y="4620604"/>
                  <a:ext cx="248478" cy="12124"/>
                </a:xfrm>
                <a:prstGeom prst="curvedConnector3">
                  <a:avLst/>
                </a:prstGeom>
                <a:ln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1" name="구부러진 연결선[U] 160">
                  <a:extLst>
                    <a:ext uri="{FF2B5EF4-FFF2-40B4-BE49-F238E27FC236}">
                      <a16:creationId xmlns:a16="http://schemas.microsoft.com/office/drawing/2014/main" id="{B3F5354C-7668-1F48-B894-950FD997C7B5}"/>
                    </a:ext>
                  </a:extLst>
                </p:cNvPr>
                <p:cNvCxnSpPr/>
                <p:nvPr/>
              </p:nvCxnSpPr>
              <p:spPr>
                <a:xfrm rot="5400000" flipH="1" flipV="1">
                  <a:off x="2997098" y="4620604"/>
                  <a:ext cx="248478" cy="12124"/>
                </a:xfrm>
                <a:prstGeom prst="curvedConnector3">
                  <a:avLst/>
                </a:prstGeom>
                <a:ln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2" name="구부러진 연결선[U] 161">
                  <a:extLst>
                    <a:ext uri="{FF2B5EF4-FFF2-40B4-BE49-F238E27FC236}">
                      <a16:creationId xmlns:a16="http://schemas.microsoft.com/office/drawing/2014/main" id="{674AA412-A18B-2143-892E-AA44873CF393}"/>
                    </a:ext>
                  </a:extLst>
                </p:cNvPr>
                <p:cNvCxnSpPr/>
                <p:nvPr/>
              </p:nvCxnSpPr>
              <p:spPr>
                <a:xfrm rot="5400000" flipH="1" flipV="1">
                  <a:off x="3009582" y="4620604"/>
                  <a:ext cx="248478" cy="12124"/>
                </a:xfrm>
                <a:prstGeom prst="curvedConnector3">
                  <a:avLst/>
                </a:prstGeom>
                <a:ln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3" name="구부러진 연결선[U] 162">
                  <a:extLst>
                    <a:ext uri="{FF2B5EF4-FFF2-40B4-BE49-F238E27FC236}">
                      <a16:creationId xmlns:a16="http://schemas.microsoft.com/office/drawing/2014/main" id="{CC70EFC5-7E92-C848-8AC3-15619F8FA3E8}"/>
                    </a:ext>
                  </a:extLst>
                </p:cNvPr>
                <p:cNvCxnSpPr/>
                <p:nvPr/>
              </p:nvCxnSpPr>
              <p:spPr>
                <a:xfrm rot="5400000" flipH="1" flipV="1">
                  <a:off x="3072006" y="4620604"/>
                  <a:ext cx="248478" cy="12124"/>
                </a:xfrm>
                <a:prstGeom prst="curvedConnector3">
                  <a:avLst/>
                </a:prstGeom>
                <a:ln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4" name="구부러진 연결선[U] 163">
                  <a:extLst>
                    <a:ext uri="{FF2B5EF4-FFF2-40B4-BE49-F238E27FC236}">
                      <a16:creationId xmlns:a16="http://schemas.microsoft.com/office/drawing/2014/main" id="{DD3C8591-6C43-5E4B-A5C9-22969F75C10F}"/>
                    </a:ext>
                  </a:extLst>
                </p:cNvPr>
                <p:cNvCxnSpPr/>
                <p:nvPr/>
              </p:nvCxnSpPr>
              <p:spPr>
                <a:xfrm rot="5400000" flipH="1" flipV="1">
                  <a:off x="3146914" y="4620604"/>
                  <a:ext cx="248478" cy="12124"/>
                </a:xfrm>
                <a:prstGeom prst="curvedConnector3">
                  <a:avLst/>
                </a:prstGeom>
                <a:ln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5" name="구부러진 연결선[U] 164">
                  <a:extLst>
                    <a:ext uri="{FF2B5EF4-FFF2-40B4-BE49-F238E27FC236}">
                      <a16:creationId xmlns:a16="http://schemas.microsoft.com/office/drawing/2014/main" id="{E6B5FC6E-BC70-464E-B232-B1890F800B6E}"/>
                    </a:ext>
                  </a:extLst>
                </p:cNvPr>
                <p:cNvCxnSpPr/>
                <p:nvPr/>
              </p:nvCxnSpPr>
              <p:spPr>
                <a:xfrm rot="5400000" flipH="1" flipV="1">
                  <a:off x="2772373" y="4620604"/>
                  <a:ext cx="248478" cy="12124"/>
                </a:xfrm>
                <a:prstGeom prst="curvedConnector3">
                  <a:avLst/>
                </a:prstGeom>
                <a:ln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6" name="구부러진 연결선[U] 165">
                  <a:extLst>
                    <a:ext uri="{FF2B5EF4-FFF2-40B4-BE49-F238E27FC236}">
                      <a16:creationId xmlns:a16="http://schemas.microsoft.com/office/drawing/2014/main" id="{23BDDA90-C74D-CF43-91F2-11DF8D994068}"/>
                    </a:ext>
                  </a:extLst>
                </p:cNvPr>
                <p:cNvCxnSpPr/>
                <p:nvPr/>
              </p:nvCxnSpPr>
              <p:spPr>
                <a:xfrm rot="5400000" flipH="1" flipV="1">
                  <a:off x="2784857" y="4620604"/>
                  <a:ext cx="248478" cy="12124"/>
                </a:xfrm>
                <a:prstGeom prst="curvedConnector3">
                  <a:avLst/>
                </a:prstGeom>
                <a:ln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7" name="구부러진 연결선[U] 166">
                  <a:extLst>
                    <a:ext uri="{FF2B5EF4-FFF2-40B4-BE49-F238E27FC236}">
                      <a16:creationId xmlns:a16="http://schemas.microsoft.com/office/drawing/2014/main" id="{5EBCF21A-A4B8-C24B-BC61-4F7E15BDF0B1}"/>
                    </a:ext>
                  </a:extLst>
                </p:cNvPr>
                <p:cNvCxnSpPr/>
                <p:nvPr/>
              </p:nvCxnSpPr>
              <p:spPr>
                <a:xfrm rot="5400000" flipH="1" flipV="1">
                  <a:off x="2822311" y="4620604"/>
                  <a:ext cx="248478" cy="12124"/>
                </a:xfrm>
                <a:prstGeom prst="curvedConnector3">
                  <a:avLst/>
                </a:prstGeom>
                <a:ln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8" name="구부러진 연결선[U] 167">
                  <a:extLst>
                    <a:ext uri="{FF2B5EF4-FFF2-40B4-BE49-F238E27FC236}">
                      <a16:creationId xmlns:a16="http://schemas.microsoft.com/office/drawing/2014/main" id="{87B032A2-506B-364F-82B8-144E0CC7141F}"/>
                    </a:ext>
                  </a:extLst>
                </p:cNvPr>
                <p:cNvCxnSpPr/>
                <p:nvPr/>
              </p:nvCxnSpPr>
              <p:spPr>
                <a:xfrm rot="5400000" flipH="1" flipV="1">
                  <a:off x="2909704" y="4620604"/>
                  <a:ext cx="248478" cy="12124"/>
                </a:xfrm>
                <a:prstGeom prst="curvedConnector3">
                  <a:avLst/>
                </a:prstGeom>
                <a:ln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9" name="구부러진 연결선[U] 168">
                  <a:extLst>
                    <a:ext uri="{FF2B5EF4-FFF2-40B4-BE49-F238E27FC236}">
                      <a16:creationId xmlns:a16="http://schemas.microsoft.com/office/drawing/2014/main" id="{9872C4D2-974C-CA48-9FAF-CC48F9725982}"/>
                    </a:ext>
                  </a:extLst>
                </p:cNvPr>
                <p:cNvCxnSpPr/>
                <p:nvPr/>
              </p:nvCxnSpPr>
              <p:spPr>
                <a:xfrm rot="5400000" flipH="1" flipV="1">
                  <a:off x="2959643" y="4620604"/>
                  <a:ext cx="248478" cy="12124"/>
                </a:xfrm>
                <a:prstGeom prst="curvedConnector3">
                  <a:avLst/>
                </a:prstGeom>
                <a:ln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0" name="구부러진 연결선[U] 169">
                  <a:extLst>
                    <a:ext uri="{FF2B5EF4-FFF2-40B4-BE49-F238E27FC236}">
                      <a16:creationId xmlns:a16="http://schemas.microsoft.com/office/drawing/2014/main" id="{85A7EB5F-2451-1D49-9E6F-CDDCC218E6E8}"/>
                    </a:ext>
                  </a:extLst>
                </p:cNvPr>
                <p:cNvCxnSpPr/>
                <p:nvPr/>
              </p:nvCxnSpPr>
              <p:spPr>
                <a:xfrm rot="5400000" flipH="1" flipV="1">
                  <a:off x="3034552" y="4620604"/>
                  <a:ext cx="248478" cy="12124"/>
                </a:xfrm>
                <a:prstGeom prst="curvedConnector3">
                  <a:avLst/>
                </a:prstGeom>
                <a:ln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1" name="구부러진 연결선[U] 170">
                  <a:extLst>
                    <a:ext uri="{FF2B5EF4-FFF2-40B4-BE49-F238E27FC236}">
                      <a16:creationId xmlns:a16="http://schemas.microsoft.com/office/drawing/2014/main" id="{DBD188CB-0078-CE41-96B0-ED9EAB7B150F}"/>
                    </a:ext>
                  </a:extLst>
                </p:cNvPr>
                <p:cNvCxnSpPr/>
                <p:nvPr/>
              </p:nvCxnSpPr>
              <p:spPr>
                <a:xfrm rot="5400000" flipH="1" flipV="1">
                  <a:off x="3022067" y="4620604"/>
                  <a:ext cx="248478" cy="12124"/>
                </a:xfrm>
                <a:prstGeom prst="curvedConnector3">
                  <a:avLst/>
                </a:prstGeom>
                <a:ln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2" name="구부러진 연결선[U] 171">
                  <a:extLst>
                    <a:ext uri="{FF2B5EF4-FFF2-40B4-BE49-F238E27FC236}">
                      <a16:creationId xmlns:a16="http://schemas.microsoft.com/office/drawing/2014/main" id="{6003BF8C-E061-944D-BD7C-1914F241394B}"/>
                    </a:ext>
                  </a:extLst>
                </p:cNvPr>
                <p:cNvCxnSpPr/>
                <p:nvPr/>
              </p:nvCxnSpPr>
              <p:spPr>
                <a:xfrm rot="5400000" flipH="1" flipV="1">
                  <a:off x="3084491" y="4620604"/>
                  <a:ext cx="248478" cy="12124"/>
                </a:xfrm>
                <a:prstGeom prst="curvedConnector3">
                  <a:avLst/>
                </a:prstGeom>
                <a:ln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3" name="구부러진 연결선[U] 172">
                  <a:extLst>
                    <a:ext uri="{FF2B5EF4-FFF2-40B4-BE49-F238E27FC236}">
                      <a16:creationId xmlns:a16="http://schemas.microsoft.com/office/drawing/2014/main" id="{964A5B45-FC7C-B24A-B735-BB1E4D6F0DAF}"/>
                    </a:ext>
                  </a:extLst>
                </p:cNvPr>
                <p:cNvCxnSpPr/>
                <p:nvPr/>
              </p:nvCxnSpPr>
              <p:spPr>
                <a:xfrm rot="5400000" flipH="1" flipV="1">
                  <a:off x="3159399" y="4620604"/>
                  <a:ext cx="248478" cy="12124"/>
                </a:xfrm>
                <a:prstGeom prst="curvedConnector3">
                  <a:avLst/>
                </a:prstGeom>
                <a:ln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4" name="구부러진 연결선[U] 173">
                  <a:extLst>
                    <a:ext uri="{FF2B5EF4-FFF2-40B4-BE49-F238E27FC236}">
                      <a16:creationId xmlns:a16="http://schemas.microsoft.com/office/drawing/2014/main" id="{A64791B5-A5DC-F740-8AA4-E6EF439B1429}"/>
                    </a:ext>
                  </a:extLst>
                </p:cNvPr>
                <p:cNvCxnSpPr/>
                <p:nvPr/>
              </p:nvCxnSpPr>
              <p:spPr>
                <a:xfrm rot="5400000" flipH="1" flipV="1">
                  <a:off x="3096975" y="4620604"/>
                  <a:ext cx="248478" cy="12124"/>
                </a:xfrm>
                <a:prstGeom prst="curvedConnector3">
                  <a:avLst/>
                </a:prstGeom>
                <a:ln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5" name="구부러진 연결선[U] 174">
                  <a:extLst>
                    <a:ext uri="{FF2B5EF4-FFF2-40B4-BE49-F238E27FC236}">
                      <a16:creationId xmlns:a16="http://schemas.microsoft.com/office/drawing/2014/main" id="{D5D5D06E-E286-DD4D-BF77-FFB035E49A20}"/>
                    </a:ext>
                  </a:extLst>
                </p:cNvPr>
                <p:cNvCxnSpPr/>
                <p:nvPr/>
              </p:nvCxnSpPr>
              <p:spPr>
                <a:xfrm rot="5400000" flipH="1" flipV="1">
                  <a:off x="3134429" y="4620604"/>
                  <a:ext cx="248478" cy="12124"/>
                </a:xfrm>
                <a:prstGeom prst="curvedConnector3">
                  <a:avLst/>
                </a:prstGeom>
                <a:ln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6" name="구부러진 연결선[U] 175">
                  <a:extLst>
                    <a:ext uri="{FF2B5EF4-FFF2-40B4-BE49-F238E27FC236}">
                      <a16:creationId xmlns:a16="http://schemas.microsoft.com/office/drawing/2014/main" id="{D1E3B907-1429-D04E-8DFC-8FB2E31359FC}"/>
                    </a:ext>
                  </a:extLst>
                </p:cNvPr>
                <p:cNvCxnSpPr/>
                <p:nvPr/>
              </p:nvCxnSpPr>
              <p:spPr>
                <a:xfrm rot="5400000" flipH="1" flipV="1">
                  <a:off x="3209338" y="4620604"/>
                  <a:ext cx="248478" cy="12124"/>
                </a:xfrm>
                <a:prstGeom prst="curvedConnector3">
                  <a:avLst/>
                </a:prstGeom>
                <a:ln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7" name="구부러진 연결선[U] 176">
                  <a:extLst>
                    <a:ext uri="{FF2B5EF4-FFF2-40B4-BE49-F238E27FC236}">
                      <a16:creationId xmlns:a16="http://schemas.microsoft.com/office/drawing/2014/main" id="{D71851DC-56E7-4446-8B75-D0BA55A2F2FA}"/>
                    </a:ext>
                  </a:extLst>
                </p:cNvPr>
                <p:cNvCxnSpPr/>
                <p:nvPr/>
              </p:nvCxnSpPr>
              <p:spPr>
                <a:xfrm rot="5400000" flipH="1" flipV="1">
                  <a:off x="3221822" y="4620604"/>
                  <a:ext cx="248478" cy="12124"/>
                </a:xfrm>
                <a:prstGeom prst="curvedConnector3">
                  <a:avLst/>
                </a:prstGeom>
                <a:ln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8" name="구부러진 연결선[U] 177">
                  <a:extLst>
                    <a:ext uri="{FF2B5EF4-FFF2-40B4-BE49-F238E27FC236}">
                      <a16:creationId xmlns:a16="http://schemas.microsoft.com/office/drawing/2014/main" id="{54121150-68AD-8D4D-A668-B6B018192D27}"/>
                    </a:ext>
                  </a:extLst>
                </p:cNvPr>
                <p:cNvCxnSpPr/>
                <p:nvPr/>
              </p:nvCxnSpPr>
              <p:spPr>
                <a:xfrm rot="5400000" flipH="1" flipV="1">
                  <a:off x="3271761" y="4620604"/>
                  <a:ext cx="248478" cy="12124"/>
                </a:xfrm>
                <a:prstGeom prst="curvedConnector3">
                  <a:avLst/>
                </a:prstGeom>
                <a:ln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9" name="구부러진 연결선[U] 178">
                  <a:extLst>
                    <a:ext uri="{FF2B5EF4-FFF2-40B4-BE49-F238E27FC236}">
                      <a16:creationId xmlns:a16="http://schemas.microsoft.com/office/drawing/2014/main" id="{946C67AE-43BE-F744-BAE5-16AD2037E7A2}"/>
                    </a:ext>
                  </a:extLst>
                </p:cNvPr>
                <p:cNvCxnSpPr/>
                <p:nvPr/>
              </p:nvCxnSpPr>
              <p:spPr>
                <a:xfrm rot="5400000" flipH="1" flipV="1">
                  <a:off x="3384124" y="4620604"/>
                  <a:ext cx="248478" cy="12124"/>
                </a:xfrm>
                <a:prstGeom prst="curvedConnector3">
                  <a:avLst/>
                </a:prstGeom>
                <a:ln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0" name="구부러진 연결선[U] 179">
                  <a:extLst>
                    <a:ext uri="{FF2B5EF4-FFF2-40B4-BE49-F238E27FC236}">
                      <a16:creationId xmlns:a16="http://schemas.microsoft.com/office/drawing/2014/main" id="{62FAF5DD-DF5B-554F-A67C-D61106A0187A}"/>
                    </a:ext>
                  </a:extLst>
                </p:cNvPr>
                <p:cNvCxnSpPr/>
                <p:nvPr/>
              </p:nvCxnSpPr>
              <p:spPr>
                <a:xfrm rot="5400000" flipH="1" flipV="1">
                  <a:off x="2922189" y="4620604"/>
                  <a:ext cx="248478" cy="12124"/>
                </a:xfrm>
                <a:prstGeom prst="curvedConnector3">
                  <a:avLst/>
                </a:prstGeom>
                <a:ln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1" name="구부러진 연결선[U] 180">
                  <a:extLst>
                    <a:ext uri="{FF2B5EF4-FFF2-40B4-BE49-F238E27FC236}">
                      <a16:creationId xmlns:a16="http://schemas.microsoft.com/office/drawing/2014/main" id="{F9FD7704-D46F-C547-B54C-9E713DD87A39}"/>
                    </a:ext>
                  </a:extLst>
                </p:cNvPr>
                <p:cNvCxnSpPr/>
                <p:nvPr/>
              </p:nvCxnSpPr>
              <p:spPr>
                <a:xfrm rot="5400000" flipH="1" flipV="1">
                  <a:off x="2984613" y="4620604"/>
                  <a:ext cx="248478" cy="12124"/>
                </a:xfrm>
                <a:prstGeom prst="curvedConnector3">
                  <a:avLst/>
                </a:prstGeom>
                <a:ln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2" name="구부러진 연결선[U] 181">
                  <a:extLst>
                    <a:ext uri="{FF2B5EF4-FFF2-40B4-BE49-F238E27FC236}">
                      <a16:creationId xmlns:a16="http://schemas.microsoft.com/office/drawing/2014/main" id="{D51724A4-EAC2-9A4F-A486-E9044AD03797}"/>
                    </a:ext>
                  </a:extLst>
                </p:cNvPr>
                <p:cNvCxnSpPr/>
                <p:nvPr/>
              </p:nvCxnSpPr>
              <p:spPr>
                <a:xfrm rot="5400000" flipH="1" flipV="1">
                  <a:off x="3059521" y="4620604"/>
                  <a:ext cx="248478" cy="12124"/>
                </a:xfrm>
                <a:prstGeom prst="curvedConnector3">
                  <a:avLst/>
                </a:prstGeom>
                <a:ln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3" name="구부러진 연결선[U] 182">
                  <a:extLst>
                    <a:ext uri="{FF2B5EF4-FFF2-40B4-BE49-F238E27FC236}">
                      <a16:creationId xmlns:a16="http://schemas.microsoft.com/office/drawing/2014/main" id="{336F510B-98E4-284C-BE96-8CB1615924D8}"/>
                    </a:ext>
                  </a:extLst>
                </p:cNvPr>
                <p:cNvCxnSpPr/>
                <p:nvPr/>
              </p:nvCxnSpPr>
              <p:spPr>
                <a:xfrm rot="5400000" flipH="1" flipV="1">
                  <a:off x="3196853" y="4620604"/>
                  <a:ext cx="248478" cy="12124"/>
                </a:xfrm>
                <a:prstGeom prst="curvedConnector3">
                  <a:avLst/>
                </a:prstGeom>
                <a:ln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4" name="구부러진 연결선[U] 183">
                  <a:extLst>
                    <a:ext uri="{FF2B5EF4-FFF2-40B4-BE49-F238E27FC236}">
                      <a16:creationId xmlns:a16="http://schemas.microsoft.com/office/drawing/2014/main" id="{70427449-85FA-DD4E-8BAA-93EEBE1BB138}"/>
                    </a:ext>
                  </a:extLst>
                </p:cNvPr>
                <p:cNvCxnSpPr/>
                <p:nvPr/>
              </p:nvCxnSpPr>
              <p:spPr>
                <a:xfrm rot="5400000" flipH="1" flipV="1">
                  <a:off x="3259277" y="4620604"/>
                  <a:ext cx="248478" cy="12124"/>
                </a:xfrm>
                <a:prstGeom prst="curvedConnector3">
                  <a:avLst/>
                </a:prstGeom>
                <a:ln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5" name="구부러진 연결선[U] 184">
                  <a:extLst>
                    <a:ext uri="{FF2B5EF4-FFF2-40B4-BE49-F238E27FC236}">
                      <a16:creationId xmlns:a16="http://schemas.microsoft.com/office/drawing/2014/main" id="{D422FB01-0BF9-1E43-ACF9-39F2FD6AC9E1}"/>
                    </a:ext>
                  </a:extLst>
                </p:cNvPr>
                <p:cNvCxnSpPr/>
                <p:nvPr/>
              </p:nvCxnSpPr>
              <p:spPr>
                <a:xfrm rot="5400000" flipH="1" flipV="1">
                  <a:off x="3346670" y="4620604"/>
                  <a:ext cx="248478" cy="12124"/>
                </a:xfrm>
                <a:prstGeom prst="curvedConnector3">
                  <a:avLst/>
                </a:prstGeom>
                <a:ln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6" name="구부러진 연결선[U] 185">
                  <a:extLst>
                    <a:ext uri="{FF2B5EF4-FFF2-40B4-BE49-F238E27FC236}">
                      <a16:creationId xmlns:a16="http://schemas.microsoft.com/office/drawing/2014/main" id="{22C47D30-8844-B341-8287-0B2D69D33275}"/>
                    </a:ext>
                  </a:extLst>
                </p:cNvPr>
                <p:cNvCxnSpPr/>
                <p:nvPr/>
              </p:nvCxnSpPr>
              <p:spPr>
                <a:xfrm rot="5400000" flipH="1" flipV="1">
                  <a:off x="3334185" y="4620604"/>
                  <a:ext cx="248478" cy="12124"/>
                </a:xfrm>
                <a:prstGeom prst="curvedConnector3">
                  <a:avLst/>
                </a:prstGeom>
                <a:ln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7" name="구부러진 연결선[U] 186">
                  <a:extLst>
                    <a:ext uri="{FF2B5EF4-FFF2-40B4-BE49-F238E27FC236}">
                      <a16:creationId xmlns:a16="http://schemas.microsoft.com/office/drawing/2014/main" id="{222AAD2F-6748-274C-B65A-69B3006E6C63}"/>
                    </a:ext>
                  </a:extLst>
                </p:cNvPr>
                <p:cNvCxnSpPr/>
                <p:nvPr/>
              </p:nvCxnSpPr>
              <p:spPr>
                <a:xfrm rot="5400000" flipH="1" flipV="1">
                  <a:off x="3434063" y="4620604"/>
                  <a:ext cx="248478" cy="12124"/>
                </a:xfrm>
                <a:prstGeom prst="curvedConnector3">
                  <a:avLst/>
                </a:prstGeom>
                <a:ln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8" name="구부러진 연결선[U] 187">
                  <a:extLst>
                    <a:ext uri="{FF2B5EF4-FFF2-40B4-BE49-F238E27FC236}">
                      <a16:creationId xmlns:a16="http://schemas.microsoft.com/office/drawing/2014/main" id="{D7CEDA9E-2E8C-1840-A9C4-0EDA249047B9}"/>
                    </a:ext>
                  </a:extLst>
                </p:cNvPr>
                <p:cNvCxnSpPr/>
                <p:nvPr/>
              </p:nvCxnSpPr>
              <p:spPr>
                <a:xfrm rot="5400000" flipH="1" flipV="1">
                  <a:off x="3446547" y="4620604"/>
                  <a:ext cx="248478" cy="12124"/>
                </a:xfrm>
                <a:prstGeom prst="curvedConnector3">
                  <a:avLst/>
                </a:prstGeom>
                <a:ln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9" name="구부러진 연결선[U] 188">
                  <a:extLst>
                    <a:ext uri="{FF2B5EF4-FFF2-40B4-BE49-F238E27FC236}">
                      <a16:creationId xmlns:a16="http://schemas.microsoft.com/office/drawing/2014/main" id="{AB1FBE99-03E4-5843-9970-314EF580ED01}"/>
                    </a:ext>
                  </a:extLst>
                </p:cNvPr>
                <p:cNvCxnSpPr/>
                <p:nvPr/>
              </p:nvCxnSpPr>
              <p:spPr>
                <a:xfrm rot="5400000" flipH="1" flipV="1">
                  <a:off x="3284246" y="4620604"/>
                  <a:ext cx="248478" cy="12124"/>
                </a:xfrm>
                <a:prstGeom prst="curvedConnector3">
                  <a:avLst/>
                </a:prstGeom>
                <a:ln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0" name="구부러진 연결선[U] 189">
                  <a:extLst>
                    <a:ext uri="{FF2B5EF4-FFF2-40B4-BE49-F238E27FC236}">
                      <a16:creationId xmlns:a16="http://schemas.microsoft.com/office/drawing/2014/main" id="{4A7A750B-4E07-D045-A978-8AA186D4A8BC}"/>
                    </a:ext>
                  </a:extLst>
                </p:cNvPr>
                <p:cNvCxnSpPr/>
                <p:nvPr/>
              </p:nvCxnSpPr>
              <p:spPr>
                <a:xfrm rot="5400000" flipH="1" flipV="1">
                  <a:off x="3371639" y="4620604"/>
                  <a:ext cx="248478" cy="12124"/>
                </a:xfrm>
                <a:prstGeom prst="curvedConnector3">
                  <a:avLst/>
                </a:prstGeom>
                <a:ln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191" name="그룹 190">
              <a:extLst>
                <a:ext uri="{FF2B5EF4-FFF2-40B4-BE49-F238E27FC236}">
                  <a16:creationId xmlns:a16="http://schemas.microsoft.com/office/drawing/2014/main" id="{61B89A7F-9EE3-4A40-BA63-AA9EBA51B44D}"/>
                </a:ext>
              </a:extLst>
            </p:cNvPr>
            <p:cNvGrpSpPr/>
            <p:nvPr/>
          </p:nvGrpSpPr>
          <p:grpSpPr>
            <a:xfrm>
              <a:off x="7091348" y="2313166"/>
              <a:ext cx="311731" cy="347465"/>
              <a:chOff x="1861805" y="4820479"/>
              <a:chExt cx="260475" cy="268356"/>
            </a:xfrm>
          </p:grpSpPr>
          <p:sp>
            <p:nvSpPr>
              <p:cNvPr id="192" name="이중 물결 191">
                <a:extLst>
                  <a:ext uri="{FF2B5EF4-FFF2-40B4-BE49-F238E27FC236}">
                    <a16:creationId xmlns:a16="http://schemas.microsoft.com/office/drawing/2014/main" id="{93F6C33D-93F0-5B42-B217-DBB89A14CA5D}"/>
                  </a:ext>
                </a:extLst>
              </p:cNvPr>
              <p:cNvSpPr/>
              <p:nvPr/>
            </p:nvSpPr>
            <p:spPr>
              <a:xfrm>
                <a:off x="1861805" y="4820479"/>
                <a:ext cx="260475" cy="109330"/>
              </a:xfrm>
              <a:prstGeom prst="doubleWave">
                <a:avLst>
                  <a:gd name="adj1" fmla="val 12500"/>
                  <a:gd name="adj2" fmla="val -2529"/>
                </a:avLst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ko-KR" altLang="en-US"/>
              </a:p>
            </p:txBody>
          </p:sp>
          <p:cxnSp>
            <p:nvCxnSpPr>
              <p:cNvPr id="193" name="직선 연결선[R] 192">
                <a:extLst>
                  <a:ext uri="{FF2B5EF4-FFF2-40B4-BE49-F238E27FC236}">
                    <a16:creationId xmlns:a16="http://schemas.microsoft.com/office/drawing/2014/main" id="{7ACA533D-8120-604C-B05E-CB6B7D202D48}"/>
                  </a:ext>
                </a:extLst>
              </p:cNvPr>
              <p:cNvCxnSpPr>
                <a:cxnSpLocks/>
                <a:stCxn id="192" idx="1"/>
              </p:cNvCxnSpPr>
              <p:nvPr/>
            </p:nvCxnSpPr>
            <p:spPr>
              <a:xfrm>
                <a:off x="1868392" y="4875144"/>
                <a:ext cx="0" cy="213691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94" name="그룹 193">
              <a:extLst>
                <a:ext uri="{FF2B5EF4-FFF2-40B4-BE49-F238E27FC236}">
                  <a16:creationId xmlns:a16="http://schemas.microsoft.com/office/drawing/2014/main" id="{091FF81A-6847-2249-BCFA-27991AABFD34}"/>
                </a:ext>
              </a:extLst>
            </p:cNvPr>
            <p:cNvGrpSpPr/>
            <p:nvPr/>
          </p:nvGrpSpPr>
          <p:grpSpPr>
            <a:xfrm>
              <a:off x="7166054" y="2225503"/>
              <a:ext cx="311731" cy="347465"/>
              <a:chOff x="1861805" y="4820479"/>
              <a:chExt cx="260475" cy="268356"/>
            </a:xfrm>
          </p:grpSpPr>
          <p:sp>
            <p:nvSpPr>
              <p:cNvPr id="195" name="이중 물결 194">
                <a:extLst>
                  <a:ext uri="{FF2B5EF4-FFF2-40B4-BE49-F238E27FC236}">
                    <a16:creationId xmlns:a16="http://schemas.microsoft.com/office/drawing/2014/main" id="{7FA00FE4-1CCA-B244-9B69-635D5862E7E8}"/>
                  </a:ext>
                </a:extLst>
              </p:cNvPr>
              <p:cNvSpPr/>
              <p:nvPr/>
            </p:nvSpPr>
            <p:spPr>
              <a:xfrm>
                <a:off x="1861805" y="4820479"/>
                <a:ext cx="260475" cy="109330"/>
              </a:xfrm>
              <a:prstGeom prst="doubleWave">
                <a:avLst>
                  <a:gd name="adj1" fmla="val 12500"/>
                  <a:gd name="adj2" fmla="val -2529"/>
                </a:avLst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ko-KR" altLang="en-US"/>
              </a:p>
            </p:txBody>
          </p:sp>
          <p:cxnSp>
            <p:nvCxnSpPr>
              <p:cNvPr id="196" name="직선 연결선[R] 195">
                <a:extLst>
                  <a:ext uri="{FF2B5EF4-FFF2-40B4-BE49-F238E27FC236}">
                    <a16:creationId xmlns:a16="http://schemas.microsoft.com/office/drawing/2014/main" id="{6C412F2D-FC44-D449-82DA-8ACCE6257E02}"/>
                  </a:ext>
                </a:extLst>
              </p:cNvPr>
              <p:cNvCxnSpPr>
                <a:cxnSpLocks/>
                <a:stCxn id="195" idx="1"/>
              </p:cNvCxnSpPr>
              <p:nvPr/>
            </p:nvCxnSpPr>
            <p:spPr>
              <a:xfrm>
                <a:off x="1868392" y="4875144"/>
                <a:ext cx="0" cy="213691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97" name="그룹 196">
              <a:extLst>
                <a:ext uri="{FF2B5EF4-FFF2-40B4-BE49-F238E27FC236}">
                  <a16:creationId xmlns:a16="http://schemas.microsoft.com/office/drawing/2014/main" id="{05BA5468-DD0B-874C-9AE1-F32E1C51D983}"/>
                </a:ext>
              </a:extLst>
            </p:cNvPr>
            <p:cNvGrpSpPr/>
            <p:nvPr/>
          </p:nvGrpSpPr>
          <p:grpSpPr>
            <a:xfrm>
              <a:off x="7360294" y="2231937"/>
              <a:ext cx="311731" cy="347465"/>
              <a:chOff x="1861805" y="4820479"/>
              <a:chExt cx="260475" cy="268356"/>
            </a:xfrm>
          </p:grpSpPr>
          <p:sp>
            <p:nvSpPr>
              <p:cNvPr id="198" name="이중 물결 197">
                <a:extLst>
                  <a:ext uri="{FF2B5EF4-FFF2-40B4-BE49-F238E27FC236}">
                    <a16:creationId xmlns:a16="http://schemas.microsoft.com/office/drawing/2014/main" id="{27B7FB66-75D9-044C-B819-2A0D75B4019A}"/>
                  </a:ext>
                </a:extLst>
              </p:cNvPr>
              <p:cNvSpPr/>
              <p:nvPr/>
            </p:nvSpPr>
            <p:spPr>
              <a:xfrm>
                <a:off x="1861805" y="4820479"/>
                <a:ext cx="260475" cy="109330"/>
              </a:xfrm>
              <a:prstGeom prst="doubleWave">
                <a:avLst>
                  <a:gd name="adj1" fmla="val 12500"/>
                  <a:gd name="adj2" fmla="val -2529"/>
                </a:avLst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ko-KR" altLang="en-US"/>
              </a:p>
            </p:txBody>
          </p:sp>
          <p:cxnSp>
            <p:nvCxnSpPr>
              <p:cNvPr id="199" name="직선 연결선[R] 198">
                <a:extLst>
                  <a:ext uri="{FF2B5EF4-FFF2-40B4-BE49-F238E27FC236}">
                    <a16:creationId xmlns:a16="http://schemas.microsoft.com/office/drawing/2014/main" id="{6BAC2C06-0AAE-C04D-83E6-1B3C17C2E274}"/>
                  </a:ext>
                </a:extLst>
              </p:cNvPr>
              <p:cNvCxnSpPr>
                <a:cxnSpLocks/>
                <a:stCxn id="198" idx="1"/>
              </p:cNvCxnSpPr>
              <p:nvPr/>
            </p:nvCxnSpPr>
            <p:spPr>
              <a:xfrm>
                <a:off x="1868392" y="4875144"/>
                <a:ext cx="0" cy="213691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00" name="그룹 199">
              <a:extLst>
                <a:ext uri="{FF2B5EF4-FFF2-40B4-BE49-F238E27FC236}">
                  <a16:creationId xmlns:a16="http://schemas.microsoft.com/office/drawing/2014/main" id="{9302F179-BC29-5246-806E-8DD7402353B8}"/>
                </a:ext>
              </a:extLst>
            </p:cNvPr>
            <p:cNvGrpSpPr/>
            <p:nvPr/>
          </p:nvGrpSpPr>
          <p:grpSpPr>
            <a:xfrm>
              <a:off x="7479825" y="2329635"/>
              <a:ext cx="311731" cy="347465"/>
              <a:chOff x="1861805" y="4820479"/>
              <a:chExt cx="260475" cy="268356"/>
            </a:xfrm>
          </p:grpSpPr>
          <p:sp>
            <p:nvSpPr>
              <p:cNvPr id="201" name="이중 물결 200">
                <a:extLst>
                  <a:ext uri="{FF2B5EF4-FFF2-40B4-BE49-F238E27FC236}">
                    <a16:creationId xmlns:a16="http://schemas.microsoft.com/office/drawing/2014/main" id="{A2D4B8B5-63A6-3246-83D1-0D1190B0EF3C}"/>
                  </a:ext>
                </a:extLst>
              </p:cNvPr>
              <p:cNvSpPr/>
              <p:nvPr/>
            </p:nvSpPr>
            <p:spPr>
              <a:xfrm>
                <a:off x="1861805" y="4820479"/>
                <a:ext cx="260475" cy="109330"/>
              </a:xfrm>
              <a:prstGeom prst="doubleWave">
                <a:avLst>
                  <a:gd name="adj1" fmla="val 12500"/>
                  <a:gd name="adj2" fmla="val -2529"/>
                </a:avLst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ko-KR" altLang="en-US"/>
              </a:p>
            </p:txBody>
          </p:sp>
          <p:cxnSp>
            <p:nvCxnSpPr>
              <p:cNvPr id="202" name="직선 연결선[R] 201">
                <a:extLst>
                  <a:ext uri="{FF2B5EF4-FFF2-40B4-BE49-F238E27FC236}">
                    <a16:creationId xmlns:a16="http://schemas.microsoft.com/office/drawing/2014/main" id="{3F0D3721-DA3A-6347-BA60-77F14F8235BF}"/>
                  </a:ext>
                </a:extLst>
              </p:cNvPr>
              <p:cNvCxnSpPr>
                <a:cxnSpLocks/>
                <a:stCxn id="201" idx="1"/>
              </p:cNvCxnSpPr>
              <p:nvPr/>
            </p:nvCxnSpPr>
            <p:spPr>
              <a:xfrm>
                <a:off x="1868392" y="4875144"/>
                <a:ext cx="0" cy="213691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03" name="그룹 202">
              <a:extLst>
                <a:ext uri="{FF2B5EF4-FFF2-40B4-BE49-F238E27FC236}">
                  <a16:creationId xmlns:a16="http://schemas.microsoft.com/office/drawing/2014/main" id="{EFD1ED4E-8934-5C4C-A8B3-A263E3055686}"/>
                </a:ext>
              </a:extLst>
            </p:cNvPr>
            <p:cNvGrpSpPr/>
            <p:nvPr/>
          </p:nvGrpSpPr>
          <p:grpSpPr>
            <a:xfrm>
              <a:off x="7630055" y="2231937"/>
              <a:ext cx="311731" cy="347465"/>
              <a:chOff x="1861805" y="4820479"/>
              <a:chExt cx="260475" cy="268356"/>
            </a:xfrm>
          </p:grpSpPr>
          <p:sp>
            <p:nvSpPr>
              <p:cNvPr id="204" name="이중 물결 203">
                <a:extLst>
                  <a:ext uri="{FF2B5EF4-FFF2-40B4-BE49-F238E27FC236}">
                    <a16:creationId xmlns:a16="http://schemas.microsoft.com/office/drawing/2014/main" id="{43447416-59B8-5F44-80BD-F285A1B97A21}"/>
                  </a:ext>
                </a:extLst>
              </p:cNvPr>
              <p:cNvSpPr/>
              <p:nvPr/>
            </p:nvSpPr>
            <p:spPr>
              <a:xfrm>
                <a:off x="1861805" y="4820479"/>
                <a:ext cx="260475" cy="109330"/>
              </a:xfrm>
              <a:prstGeom prst="doubleWave">
                <a:avLst>
                  <a:gd name="adj1" fmla="val 12500"/>
                  <a:gd name="adj2" fmla="val -2529"/>
                </a:avLst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ko-KR" altLang="en-US"/>
              </a:p>
            </p:txBody>
          </p:sp>
          <p:cxnSp>
            <p:nvCxnSpPr>
              <p:cNvPr id="205" name="직선 연결선[R] 204">
                <a:extLst>
                  <a:ext uri="{FF2B5EF4-FFF2-40B4-BE49-F238E27FC236}">
                    <a16:creationId xmlns:a16="http://schemas.microsoft.com/office/drawing/2014/main" id="{520B8FD8-814B-E84D-A540-5266A11CE116}"/>
                  </a:ext>
                </a:extLst>
              </p:cNvPr>
              <p:cNvCxnSpPr>
                <a:cxnSpLocks/>
                <a:stCxn id="204" idx="1"/>
              </p:cNvCxnSpPr>
              <p:nvPr/>
            </p:nvCxnSpPr>
            <p:spPr>
              <a:xfrm>
                <a:off x="1868392" y="4875144"/>
                <a:ext cx="0" cy="213691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06" name="그룹 205">
              <a:extLst>
                <a:ext uri="{FF2B5EF4-FFF2-40B4-BE49-F238E27FC236}">
                  <a16:creationId xmlns:a16="http://schemas.microsoft.com/office/drawing/2014/main" id="{F8C3B7F2-09F4-1445-AFF2-BFC2EB19AC8C}"/>
                </a:ext>
              </a:extLst>
            </p:cNvPr>
            <p:cNvGrpSpPr/>
            <p:nvPr/>
          </p:nvGrpSpPr>
          <p:grpSpPr>
            <a:xfrm>
              <a:off x="7907956" y="2283414"/>
              <a:ext cx="311731" cy="347465"/>
              <a:chOff x="1861805" y="4820479"/>
              <a:chExt cx="260475" cy="268356"/>
            </a:xfrm>
          </p:grpSpPr>
          <p:sp>
            <p:nvSpPr>
              <p:cNvPr id="207" name="이중 물결 206">
                <a:extLst>
                  <a:ext uri="{FF2B5EF4-FFF2-40B4-BE49-F238E27FC236}">
                    <a16:creationId xmlns:a16="http://schemas.microsoft.com/office/drawing/2014/main" id="{789FB1B5-3E90-B147-A623-794FC239DE7A}"/>
                  </a:ext>
                </a:extLst>
              </p:cNvPr>
              <p:cNvSpPr/>
              <p:nvPr/>
            </p:nvSpPr>
            <p:spPr>
              <a:xfrm>
                <a:off x="1861805" y="4820479"/>
                <a:ext cx="260475" cy="109330"/>
              </a:xfrm>
              <a:prstGeom prst="doubleWave">
                <a:avLst>
                  <a:gd name="adj1" fmla="val 12500"/>
                  <a:gd name="adj2" fmla="val -2529"/>
                </a:avLst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ko-KR" altLang="en-US"/>
              </a:p>
            </p:txBody>
          </p:sp>
          <p:cxnSp>
            <p:nvCxnSpPr>
              <p:cNvPr id="208" name="직선 연결선[R] 207">
                <a:extLst>
                  <a:ext uri="{FF2B5EF4-FFF2-40B4-BE49-F238E27FC236}">
                    <a16:creationId xmlns:a16="http://schemas.microsoft.com/office/drawing/2014/main" id="{5583C89F-8831-614B-959A-3C77E48DD575}"/>
                  </a:ext>
                </a:extLst>
              </p:cNvPr>
              <p:cNvCxnSpPr>
                <a:cxnSpLocks/>
                <a:stCxn id="207" idx="1"/>
              </p:cNvCxnSpPr>
              <p:nvPr/>
            </p:nvCxnSpPr>
            <p:spPr>
              <a:xfrm>
                <a:off x="1868392" y="4875144"/>
                <a:ext cx="0" cy="213691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09" name="그룹 208">
              <a:extLst>
                <a:ext uri="{FF2B5EF4-FFF2-40B4-BE49-F238E27FC236}">
                  <a16:creationId xmlns:a16="http://schemas.microsoft.com/office/drawing/2014/main" id="{DB863D52-5496-5344-AFF4-FF0F10530C1E}"/>
                </a:ext>
              </a:extLst>
            </p:cNvPr>
            <p:cNvGrpSpPr/>
            <p:nvPr/>
          </p:nvGrpSpPr>
          <p:grpSpPr>
            <a:xfrm>
              <a:off x="8074525" y="2313166"/>
              <a:ext cx="311731" cy="347465"/>
              <a:chOff x="1861805" y="4820479"/>
              <a:chExt cx="260475" cy="268356"/>
            </a:xfrm>
          </p:grpSpPr>
          <p:sp>
            <p:nvSpPr>
              <p:cNvPr id="210" name="이중 물결 209">
                <a:extLst>
                  <a:ext uri="{FF2B5EF4-FFF2-40B4-BE49-F238E27FC236}">
                    <a16:creationId xmlns:a16="http://schemas.microsoft.com/office/drawing/2014/main" id="{FA3753E9-2BE4-7440-A0EF-412B4DD7FAD6}"/>
                  </a:ext>
                </a:extLst>
              </p:cNvPr>
              <p:cNvSpPr/>
              <p:nvPr/>
            </p:nvSpPr>
            <p:spPr>
              <a:xfrm>
                <a:off x="1861805" y="4820479"/>
                <a:ext cx="260475" cy="109330"/>
              </a:xfrm>
              <a:prstGeom prst="doubleWave">
                <a:avLst>
                  <a:gd name="adj1" fmla="val 12500"/>
                  <a:gd name="adj2" fmla="val -2529"/>
                </a:avLst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ko-KR" altLang="en-US"/>
              </a:p>
            </p:txBody>
          </p:sp>
          <p:cxnSp>
            <p:nvCxnSpPr>
              <p:cNvPr id="211" name="직선 연결선[R] 210">
                <a:extLst>
                  <a:ext uri="{FF2B5EF4-FFF2-40B4-BE49-F238E27FC236}">
                    <a16:creationId xmlns:a16="http://schemas.microsoft.com/office/drawing/2014/main" id="{B9656EE7-ADA5-6744-B4EB-9D9361CC90EC}"/>
                  </a:ext>
                </a:extLst>
              </p:cNvPr>
              <p:cNvCxnSpPr>
                <a:cxnSpLocks/>
                <a:stCxn id="210" idx="1"/>
              </p:cNvCxnSpPr>
              <p:nvPr/>
            </p:nvCxnSpPr>
            <p:spPr>
              <a:xfrm>
                <a:off x="1868392" y="4875144"/>
                <a:ext cx="0" cy="213691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98" name="그룹 597">
              <a:extLst>
                <a:ext uri="{FF2B5EF4-FFF2-40B4-BE49-F238E27FC236}">
                  <a16:creationId xmlns:a16="http://schemas.microsoft.com/office/drawing/2014/main" id="{306F547E-2839-0642-AE62-F2FB435A5483}"/>
                </a:ext>
              </a:extLst>
            </p:cNvPr>
            <p:cNvGrpSpPr/>
            <p:nvPr/>
          </p:nvGrpSpPr>
          <p:grpSpPr>
            <a:xfrm>
              <a:off x="5401973" y="1501548"/>
              <a:ext cx="374549" cy="328911"/>
              <a:chOff x="5401973" y="1501548"/>
              <a:chExt cx="374549" cy="328911"/>
            </a:xfrm>
          </p:grpSpPr>
          <p:sp>
            <p:nvSpPr>
              <p:cNvPr id="597" name="막힌 원호[B] 596">
                <a:extLst>
                  <a:ext uri="{FF2B5EF4-FFF2-40B4-BE49-F238E27FC236}">
                    <a16:creationId xmlns:a16="http://schemas.microsoft.com/office/drawing/2014/main" id="{468F8CBA-9663-C544-8C38-1E0B4EF6515E}"/>
                  </a:ext>
                </a:extLst>
              </p:cNvPr>
              <p:cNvSpPr/>
              <p:nvPr/>
            </p:nvSpPr>
            <p:spPr>
              <a:xfrm rot="7294814">
                <a:off x="5375255" y="1724247"/>
                <a:ext cx="132930" cy="79493"/>
              </a:xfrm>
              <a:prstGeom prst="blockArc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solidFill>
                  <a:schemeClr val="bg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ko-KR" altLang="en-US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101" name="그룹 100">
                <a:extLst>
                  <a:ext uri="{FF2B5EF4-FFF2-40B4-BE49-F238E27FC236}">
                    <a16:creationId xmlns:a16="http://schemas.microsoft.com/office/drawing/2014/main" id="{83E86A77-80A1-9A46-841A-B4CF79B9DEB3}"/>
                  </a:ext>
                </a:extLst>
              </p:cNvPr>
              <p:cNvGrpSpPr/>
              <p:nvPr/>
            </p:nvGrpSpPr>
            <p:grpSpPr>
              <a:xfrm rot="21190909">
                <a:off x="5422634" y="1501548"/>
                <a:ext cx="353888" cy="253598"/>
                <a:chOff x="5422634" y="1501548"/>
                <a:chExt cx="353888" cy="253598"/>
              </a:xfrm>
            </p:grpSpPr>
            <p:sp>
              <p:nvSpPr>
                <p:cNvPr id="248" name="포인트가 16개인 별 247">
                  <a:extLst>
                    <a:ext uri="{FF2B5EF4-FFF2-40B4-BE49-F238E27FC236}">
                      <a16:creationId xmlns:a16="http://schemas.microsoft.com/office/drawing/2014/main" id="{44E5F444-8043-C540-8BAC-40F743A2A46B}"/>
                    </a:ext>
                  </a:extLst>
                </p:cNvPr>
                <p:cNvSpPr/>
                <p:nvPr/>
              </p:nvSpPr>
              <p:spPr>
                <a:xfrm>
                  <a:off x="5550685" y="1501548"/>
                  <a:ext cx="173374" cy="190086"/>
                </a:xfrm>
                <a:prstGeom prst="star16">
                  <a:avLst/>
                </a:prstGeom>
                <a:solidFill>
                  <a:srgbClr val="FF0000"/>
                </a:solidFill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ko-KR" altLang="en-US"/>
                </a:p>
              </p:txBody>
            </p:sp>
            <p:sp>
              <p:nvSpPr>
                <p:cNvPr id="243" name="TextBox 242">
                  <a:extLst>
                    <a:ext uri="{FF2B5EF4-FFF2-40B4-BE49-F238E27FC236}">
                      <a16:creationId xmlns:a16="http://schemas.microsoft.com/office/drawing/2014/main" id="{9F787FB9-8D29-7B40-809F-25FA561A1123}"/>
                    </a:ext>
                  </a:extLst>
                </p:cNvPr>
                <p:cNvSpPr txBox="1"/>
                <p:nvPr/>
              </p:nvSpPr>
              <p:spPr>
                <a:xfrm>
                  <a:off x="5484454" y="1501548"/>
                  <a:ext cx="292068" cy="1692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kumimoji="1" lang="en-US" altLang="ko-KR" sz="500" dirty="0"/>
                    <a:t>Cy5</a:t>
                  </a:r>
                  <a:endParaRPr kumimoji="1" lang="ko-KR" altLang="en-US" sz="500" dirty="0"/>
                </a:p>
              </p:txBody>
            </p:sp>
            <p:sp>
              <p:nvSpPr>
                <p:cNvPr id="558" name="저장 데이터 557">
                  <a:extLst>
                    <a:ext uri="{FF2B5EF4-FFF2-40B4-BE49-F238E27FC236}">
                      <a16:creationId xmlns:a16="http://schemas.microsoft.com/office/drawing/2014/main" id="{4AA823A3-9CEB-584D-860F-AA3C6F4B6DE7}"/>
                    </a:ext>
                  </a:extLst>
                </p:cNvPr>
                <p:cNvSpPr/>
                <p:nvPr/>
              </p:nvSpPr>
              <p:spPr>
                <a:xfrm rot="16200000">
                  <a:off x="5418983" y="1621465"/>
                  <a:ext cx="137332" cy="130029"/>
                </a:xfrm>
                <a:prstGeom prst="flowChartOnlineStorag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ko-KR" altLang="en-US"/>
                </a:p>
              </p:txBody>
            </p:sp>
          </p:grpSp>
        </p:grpSp>
        <p:grpSp>
          <p:nvGrpSpPr>
            <p:cNvPr id="602" name="그룹 601">
              <a:extLst>
                <a:ext uri="{FF2B5EF4-FFF2-40B4-BE49-F238E27FC236}">
                  <a16:creationId xmlns:a16="http://schemas.microsoft.com/office/drawing/2014/main" id="{E2F23E6A-D97E-9D48-96CE-8A5E87F348EB}"/>
                </a:ext>
              </a:extLst>
            </p:cNvPr>
            <p:cNvGrpSpPr/>
            <p:nvPr/>
          </p:nvGrpSpPr>
          <p:grpSpPr>
            <a:xfrm>
              <a:off x="5911017" y="1255353"/>
              <a:ext cx="271753" cy="368755"/>
              <a:chOff x="5824247" y="1202752"/>
              <a:chExt cx="271753" cy="368755"/>
            </a:xfrm>
          </p:grpSpPr>
          <p:sp>
            <p:nvSpPr>
              <p:cNvPr id="601" name="막힌 원호[B] 600">
                <a:extLst>
                  <a:ext uri="{FF2B5EF4-FFF2-40B4-BE49-F238E27FC236}">
                    <a16:creationId xmlns:a16="http://schemas.microsoft.com/office/drawing/2014/main" id="{8CCA55DB-9D78-9047-AAEF-049684C072B6}"/>
                  </a:ext>
                </a:extLst>
              </p:cNvPr>
              <p:cNvSpPr/>
              <p:nvPr/>
            </p:nvSpPr>
            <p:spPr>
              <a:xfrm rot="10800000">
                <a:off x="5963070" y="1485086"/>
                <a:ext cx="132930" cy="79493"/>
              </a:xfrm>
              <a:prstGeom prst="blockArc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solidFill>
                  <a:schemeClr val="bg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ko-KR" altLang="en-US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569" name="그룹 568">
                <a:extLst>
                  <a:ext uri="{FF2B5EF4-FFF2-40B4-BE49-F238E27FC236}">
                    <a16:creationId xmlns:a16="http://schemas.microsoft.com/office/drawing/2014/main" id="{97077425-0158-0244-B0D2-E43D8CF71CDE}"/>
                  </a:ext>
                </a:extLst>
              </p:cNvPr>
              <p:cNvGrpSpPr/>
              <p:nvPr/>
            </p:nvGrpSpPr>
            <p:grpSpPr>
              <a:xfrm rot="3531112">
                <a:off x="5734912" y="1292087"/>
                <a:ext cx="368755" cy="190086"/>
                <a:chOff x="5472781" y="1850928"/>
                <a:chExt cx="368755" cy="190086"/>
              </a:xfrm>
            </p:grpSpPr>
            <p:sp>
              <p:nvSpPr>
                <p:cNvPr id="570" name="저장 데이터 569">
                  <a:extLst>
                    <a:ext uri="{FF2B5EF4-FFF2-40B4-BE49-F238E27FC236}">
                      <a16:creationId xmlns:a16="http://schemas.microsoft.com/office/drawing/2014/main" id="{926B08EF-F91C-5A46-A5ED-E1FAB4FFE4BC}"/>
                    </a:ext>
                  </a:extLst>
                </p:cNvPr>
                <p:cNvSpPr/>
                <p:nvPr/>
              </p:nvSpPr>
              <p:spPr>
                <a:xfrm rot="16200000">
                  <a:off x="5738099" y="1906850"/>
                  <a:ext cx="76846" cy="130029"/>
                </a:xfrm>
                <a:prstGeom prst="flowChartOnlineStorage">
                  <a:avLst/>
                </a:prstGeom>
                <a:solidFill>
                  <a:schemeClr val="accent5">
                    <a:lumMod val="7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ko-KR" altLang="en-US"/>
                </a:p>
              </p:txBody>
            </p:sp>
            <p:sp>
              <p:nvSpPr>
                <p:cNvPr id="571" name="포인트가 16개인 별 570">
                  <a:extLst>
                    <a:ext uri="{FF2B5EF4-FFF2-40B4-BE49-F238E27FC236}">
                      <a16:creationId xmlns:a16="http://schemas.microsoft.com/office/drawing/2014/main" id="{E29556A2-B71A-0348-8CD1-E04B371FD92B}"/>
                    </a:ext>
                  </a:extLst>
                </p:cNvPr>
                <p:cNvSpPr/>
                <p:nvPr/>
              </p:nvSpPr>
              <p:spPr>
                <a:xfrm>
                  <a:off x="5526928" y="1850928"/>
                  <a:ext cx="173374" cy="190086"/>
                </a:xfrm>
                <a:prstGeom prst="star16">
                  <a:avLst/>
                </a:prstGeom>
                <a:solidFill>
                  <a:srgbClr val="92D050"/>
                </a:solidFill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ko-KR" altLang="en-US"/>
                </a:p>
              </p:txBody>
            </p:sp>
            <p:sp>
              <p:nvSpPr>
                <p:cNvPr id="572" name="TextBox 571">
                  <a:extLst>
                    <a:ext uri="{FF2B5EF4-FFF2-40B4-BE49-F238E27FC236}">
                      <a16:creationId xmlns:a16="http://schemas.microsoft.com/office/drawing/2014/main" id="{2C85ECCF-946F-024C-AD07-CB303B7B432D}"/>
                    </a:ext>
                  </a:extLst>
                </p:cNvPr>
                <p:cNvSpPr txBox="1"/>
                <p:nvPr/>
              </p:nvSpPr>
              <p:spPr>
                <a:xfrm>
                  <a:off x="5472781" y="1858984"/>
                  <a:ext cx="292068" cy="1692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kumimoji="1" lang="en-US" altLang="ko-KR" sz="500" dirty="0"/>
                    <a:t>Cy3</a:t>
                  </a:r>
                  <a:endParaRPr kumimoji="1" lang="ko-KR" altLang="en-US" sz="500" dirty="0"/>
                </a:p>
              </p:txBody>
            </p:sp>
          </p:grpSp>
        </p:grpSp>
        <p:sp>
          <p:nvSpPr>
            <p:cNvPr id="599" name="막힌 원호[B] 598">
              <a:extLst>
                <a:ext uri="{FF2B5EF4-FFF2-40B4-BE49-F238E27FC236}">
                  <a16:creationId xmlns:a16="http://schemas.microsoft.com/office/drawing/2014/main" id="{15FAC2FF-5750-A049-88C2-E8A9AF9A9366}"/>
                </a:ext>
              </a:extLst>
            </p:cNvPr>
            <p:cNvSpPr/>
            <p:nvPr/>
          </p:nvSpPr>
          <p:spPr>
            <a:xfrm rot="10800000">
              <a:off x="4701772" y="1217376"/>
              <a:ext cx="132930" cy="79493"/>
            </a:xfrm>
            <a:prstGeom prst="blockArc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600" name="TextBox 599">
              <a:extLst>
                <a:ext uri="{FF2B5EF4-FFF2-40B4-BE49-F238E27FC236}">
                  <a16:creationId xmlns:a16="http://schemas.microsoft.com/office/drawing/2014/main" id="{11A27512-3C99-4B49-82A1-AED35D80FC32}"/>
                </a:ext>
              </a:extLst>
            </p:cNvPr>
            <p:cNvSpPr txBox="1"/>
            <p:nvPr/>
          </p:nvSpPr>
          <p:spPr>
            <a:xfrm>
              <a:off x="4771662" y="1163814"/>
              <a:ext cx="474810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ko-KR" sz="700" dirty="0"/>
                <a:t>His tag</a:t>
              </a:r>
              <a:endParaRPr kumimoji="1" lang="ko-KR" altLang="en-US" sz="700" dirty="0"/>
            </a:p>
          </p:txBody>
        </p:sp>
        <p:grpSp>
          <p:nvGrpSpPr>
            <p:cNvPr id="603" name="그룹 602">
              <a:extLst>
                <a:ext uri="{FF2B5EF4-FFF2-40B4-BE49-F238E27FC236}">
                  <a16:creationId xmlns:a16="http://schemas.microsoft.com/office/drawing/2014/main" id="{FEE74BB2-4EDD-5346-8950-97562397200A}"/>
                </a:ext>
              </a:extLst>
            </p:cNvPr>
            <p:cNvGrpSpPr/>
            <p:nvPr/>
          </p:nvGrpSpPr>
          <p:grpSpPr>
            <a:xfrm rot="17363386">
              <a:off x="5741093" y="1601677"/>
              <a:ext cx="271753" cy="368755"/>
              <a:chOff x="5824247" y="1202752"/>
              <a:chExt cx="271753" cy="368755"/>
            </a:xfrm>
          </p:grpSpPr>
          <p:sp>
            <p:nvSpPr>
              <p:cNvPr id="604" name="막힌 원호[B] 603">
                <a:extLst>
                  <a:ext uri="{FF2B5EF4-FFF2-40B4-BE49-F238E27FC236}">
                    <a16:creationId xmlns:a16="http://schemas.microsoft.com/office/drawing/2014/main" id="{6DE32810-8BA3-744E-A4BF-C8DABD3D8BE2}"/>
                  </a:ext>
                </a:extLst>
              </p:cNvPr>
              <p:cNvSpPr/>
              <p:nvPr/>
            </p:nvSpPr>
            <p:spPr>
              <a:xfrm rot="10800000">
                <a:off x="5963070" y="1485086"/>
                <a:ext cx="132930" cy="79493"/>
              </a:xfrm>
              <a:prstGeom prst="blockArc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solidFill>
                  <a:schemeClr val="bg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ko-KR" altLang="en-US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605" name="그룹 604">
                <a:extLst>
                  <a:ext uri="{FF2B5EF4-FFF2-40B4-BE49-F238E27FC236}">
                    <a16:creationId xmlns:a16="http://schemas.microsoft.com/office/drawing/2014/main" id="{775CA3B8-DF1C-E041-B039-5D8E04290014}"/>
                  </a:ext>
                </a:extLst>
              </p:cNvPr>
              <p:cNvGrpSpPr/>
              <p:nvPr/>
            </p:nvGrpSpPr>
            <p:grpSpPr>
              <a:xfrm rot="3531112">
                <a:off x="5734912" y="1292087"/>
                <a:ext cx="368755" cy="190086"/>
                <a:chOff x="5472781" y="1850928"/>
                <a:chExt cx="368755" cy="190086"/>
              </a:xfrm>
            </p:grpSpPr>
            <p:sp>
              <p:nvSpPr>
                <p:cNvPr id="606" name="저장 데이터 605">
                  <a:extLst>
                    <a:ext uri="{FF2B5EF4-FFF2-40B4-BE49-F238E27FC236}">
                      <a16:creationId xmlns:a16="http://schemas.microsoft.com/office/drawing/2014/main" id="{F1C7721E-F287-D544-B8BF-959A0FA75CCA}"/>
                    </a:ext>
                  </a:extLst>
                </p:cNvPr>
                <p:cNvSpPr/>
                <p:nvPr/>
              </p:nvSpPr>
              <p:spPr>
                <a:xfrm rot="16200000">
                  <a:off x="5738099" y="1906850"/>
                  <a:ext cx="76846" cy="130029"/>
                </a:xfrm>
                <a:prstGeom prst="flowChartOnlineStorage">
                  <a:avLst/>
                </a:prstGeom>
                <a:solidFill>
                  <a:schemeClr val="accent5">
                    <a:lumMod val="7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ko-KR" altLang="en-US"/>
                </a:p>
              </p:txBody>
            </p:sp>
            <p:sp>
              <p:nvSpPr>
                <p:cNvPr id="607" name="포인트가 16개인 별 606">
                  <a:extLst>
                    <a:ext uri="{FF2B5EF4-FFF2-40B4-BE49-F238E27FC236}">
                      <a16:creationId xmlns:a16="http://schemas.microsoft.com/office/drawing/2014/main" id="{D9C0B482-1D0C-4D40-AECF-747E927F09ED}"/>
                    </a:ext>
                  </a:extLst>
                </p:cNvPr>
                <p:cNvSpPr/>
                <p:nvPr/>
              </p:nvSpPr>
              <p:spPr>
                <a:xfrm>
                  <a:off x="5526928" y="1850928"/>
                  <a:ext cx="173374" cy="190086"/>
                </a:xfrm>
                <a:prstGeom prst="star16">
                  <a:avLst/>
                </a:prstGeom>
                <a:solidFill>
                  <a:srgbClr val="92D050"/>
                </a:solidFill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ko-KR" altLang="en-US"/>
                </a:p>
              </p:txBody>
            </p:sp>
            <p:sp>
              <p:nvSpPr>
                <p:cNvPr id="608" name="TextBox 607">
                  <a:extLst>
                    <a:ext uri="{FF2B5EF4-FFF2-40B4-BE49-F238E27FC236}">
                      <a16:creationId xmlns:a16="http://schemas.microsoft.com/office/drawing/2014/main" id="{8F976DA3-B47E-2F42-AFA9-3E4681B70C05}"/>
                    </a:ext>
                  </a:extLst>
                </p:cNvPr>
                <p:cNvSpPr txBox="1"/>
                <p:nvPr/>
              </p:nvSpPr>
              <p:spPr>
                <a:xfrm>
                  <a:off x="5472781" y="1858984"/>
                  <a:ext cx="292068" cy="1692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kumimoji="1" lang="en-US" altLang="ko-KR" sz="500" dirty="0"/>
                    <a:t>Cy3</a:t>
                  </a:r>
                  <a:endParaRPr kumimoji="1" lang="ko-KR" altLang="en-US" sz="500" dirty="0"/>
                </a:p>
              </p:txBody>
            </p:sp>
          </p:grpSp>
        </p:grpSp>
        <p:grpSp>
          <p:nvGrpSpPr>
            <p:cNvPr id="609" name="그룹 608">
              <a:extLst>
                <a:ext uri="{FF2B5EF4-FFF2-40B4-BE49-F238E27FC236}">
                  <a16:creationId xmlns:a16="http://schemas.microsoft.com/office/drawing/2014/main" id="{2BE14699-4A8F-4541-BA93-624D2B112F6A}"/>
                </a:ext>
              </a:extLst>
            </p:cNvPr>
            <p:cNvGrpSpPr/>
            <p:nvPr/>
          </p:nvGrpSpPr>
          <p:grpSpPr>
            <a:xfrm rot="19878517">
              <a:off x="6025728" y="1873615"/>
              <a:ext cx="300696" cy="368755"/>
              <a:chOff x="5824247" y="1202752"/>
              <a:chExt cx="271753" cy="368755"/>
            </a:xfrm>
          </p:grpSpPr>
          <p:sp>
            <p:nvSpPr>
              <p:cNvPr id="610" name="막힌 원호[B] 609">
                <a:extLst>
                  <a:ext uri="{FF2B5EF4-FFF2-40B4-BE49-F238E27FC236}">
                    <a16:creationId xmlns:a16="http://schemas.microsoft.com/office/drawing/2014/main" id="{F0CE516B-5C6D-4842-9B7B-9BD94D6B857B}"/>
                  </a:ext>
                </a:extLst>
              </p:cNvPr>
              <p:cNvSpPr/>
              <p:nvPr/>
            </p:nvSpPr>
            <p:spPr>
              <a:xfrm rot="10800000">
                <a:off x="5963070" y="1485086"/>
                <a:ext cx="132930" cy="79493"/>
              </a:xfrm>
              <a:prstGeom prst="blockArc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solidFill>
                  <a:schemeClr val="bg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ko-KR" altLang="en-US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611" name="그룹 610">
                <a:extLst>
                  <a:ext uri="{FF2B5EF4-FFF2-40B4-BE49-F238E27FC236}">
                    <a16:creationId xmlns:a16="http://schemas.microsoft.com/office/drawing/2014/main" id="{FAC3005A-7DB9-6A4A-A98B-813C17B9988C}"/>
                  </a:ext>
                </a:extLst>
              </p:cNvPr>
              <p:cNvGrpSpPr/>
              <p:nvPr/>
            </p:nvGrpSpPr>
            <p:grpSpPr>
              <a:xfrm rot="3531112">
                <a:off x="5734912" y="1292087"/>
                <a:ext cx="368755" cy="190086"/>
                <a:chOff x="5472781" y="1850928"/>
                <a:chExt cx="368755" cy="190086"/>
              </a:xfrm>
            </p:grpSpPr>
            <p:sp>
              <p:nvSpPr>
                <p:cNvPr id="612" name="저장 데이터 611">
                  <a:extLst>
                    <a:ext uri="{FF2B5EF4-FFF2-40B4-BE49-F238E27FC236}">
                      <a16:creationId xmlns:a16="http://schemas.microsoft.com/office/drawing/2014/main" id="{CF731E6A-8CD0-2246-83E7-1D5293584D14}"/>
                    </a:ext>
                  </a:extLst>
                </p:cNvPr>
                <p:cNvSpPr/>
                <p:nvPr/>
              </p:nvSpPr>
              <p:spPr>
                <a:xfrm rot="16200000">
                  <a:off x="5738099" y="1906850"/>
                  <a:ext cx="76846" cy="130029"/>
                </a:xfrm>
                <a:prstGeom prst="flowChartOnlineStorage">
                  <a:avLst/>
                </a:prstGeom>
                <a:solidFill>
                  <a:schemeClr val="accent5">
                    <a:lumMod val="7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ko-KR" altLang="en-US"/>
                </a:p>
              </p:txBody>
            </p:sp>
            <p:sp>
              <p:nvSpPr>
                <p:cNvPr id="613" name="포인트가 16개인 별 612">
                  <a:extLst>
                    <a:ext uri="{FF2B5EF4-FFF2-40B4-BE49-F238E27FC236}">
                      <a16:creationId xmlns:a16="http://schemas.microsoft.com/office/drawing/2014/main" id="{96EFC8D0-772D-9441-817D-70BE89DCB9D4}"/>
                    </a:ext>
                  </a:extLst>
                </p:cNvPr>
                <p:cNvSpPr/>
                <p:nvPr/>
              </p:nvSpPr>
              <p:spPr>
                <a:xfrm>
                  <a:off x="5526928" y="1850928"/>
                  <a:ext cx="173374" cy="190086"/>
                </a:xfrm>
                <a:prstGeom prst="star16">
                  <a:avLst/>
                </a:prstGeom>
                <a:solidFill>
                  <a:srgbClr val="92D050"/>
                </a:solidFill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ko-KR" altLang="en-US"/>
                </a:p>
              </p:txBody>
            </p:sp>
            <p:sp>
              <p:nvSpPr>
                <p:cNvPr id="614" name="TextBox 613">
                  <a:extLst>
                    <a:ext uri="{FF2B5EF4-FFF2-40B4-BE49-F238E27FC236}">
                      <a16:creationId xmlns:a16="http://schemas.microsoft.com/office/drawing/2014/main" id="{A9589E7E-AB18-114C-8311-7C54C74EC04B}"/>
                    </a:ext>
                  </a:extLst>
                </p:cNvPr>
                <p:cNvSpPr txBox="1"/>
                <p:nvPr/>
              </p:nvSpPr>
              <p:spPr>
                <a:xfrm>
                  <a:off x="5472781" y="1858984"/>
                  <a:ext cx="292068" cy="1692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kumimoji="1" lang="en-US" altLang="ko-KR" sz="500" dirty="0"/>
                    <a:t>Cy3</a:t>
                  </a:r>
                  <a:endParaRPr kumimoji="1" lang="ko-KR" altLang="en-US" sz="500" dirty="0"/>
                </a:p>
              </p:txBody>
            </p:sp>
          </p:grpSp>
        </p:grpSp>
        <p:grpSp>
          <p:nvGrpSpPr>
            <p:cNvPr id="615" name="그룹 614">
              <a:extLst>
                <a:ext uri="{FF2B5EF4-FFF2-40B4-BE49-F238E27FC236}">
                  <a16:creationId xmlns:a16="http://schemas.microsoft.com/office/drawing/2014/main" id="{18CF128D-049A-B343-BC59-B928DC8F71DC}"/>
                </a:ext>
              </a:extLst>
            </p:cNvPr>
            <p:cNvGrpSpPr/>
            <p:nvPr/>
          </p:nvGrpSpPr>
          <p:grpSpPr>
            <a:xfrm>
              <a:off x="6247894" y="1529182"/>
              <a:ext cx="374549" cy="328911"/>
              <a:chOff x="5401973" y="1501548"/>
              <a:chExt cx="374549" cy="328911"/>
            </a:xfrm>
          </p:grpSpPr>
          <p:sp>
            <p:nvSpPr>
              <p:cNvPr id="616" name="막힌 원호[B] 615">
                <a:extLst>
                  <a:ext uri="{FF2B5EF4-FFF2-40B4-BE49-F238E27FC236}">
                    <a16:creationId xmlns:a16="http://schemas.microsoft.com/office/drawing/2014/main" id="{B5A980B6-8D0C-8848-89C6-793AEC9AA5B5}"/>
                  </a:ext>
                </a:extLst>
              </p:cNvPr>
              <p:cNvSpPr/>
              <p:nvPr/>
            </p:nvSpPr>
            <p:spPr>
              <a:xfrm rot="7294814">
                <a:off x="5375255" y="1724247"/>
                <a:ext cx="132930" cy="79493"/>
              </a:xfrm>
              <a:prstGeom prst="blockArc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solidFill>
                  <a:schemeClr val="bg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ko-KR" altLang="en-US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617" name="그룹 616">
                <a:extLst>
                  <a:ext uri="{FF2B5EF4-FFF2-40B4-BE49-F238E27FC236}">
                    <a16:creationId xmlns:a16="http://schemas.microsoft.com/office/drawing/2014/main" id="{7B2657BD-3C75-4C44-80E8-8226F6DA607E}"/>
                  </a:ext>
                </a:extLst>
              </p:cNvPr>
              <p:cNvGrpSpPr/>
              <p:nvPr/>
            </p:nvGrpSpPr>
            <p:grpSpPr>
              <a:xfrm rot="21190909">
                <a:off x="5422634" y="1501548"/>
                <a:ext cx="353888" cy="253598"/>
                <a:chOff x="5422634" y="1501548"/>
                <a:chExt cx="353888" cy="253598"/>
              </a:xfrm>
            </p:grpSpPr>
            <p:sp>
              <p:nvSpPr>
                <p:cNvPr id="618" name="포인트가 16개인 별 617">
                  <a:extLst>
                    <a:ext uri="{FF2B5EF4-FFF2-40B4-BE49-F238E27FC236}">
                      <a16:creationId xmlns:a16="http://schemas.microsoft.com/office/drawing/2014/main" id="{4633EE7C-C4A3-D749-8665-4F13A37E34DB}"/>
                    </a:ext>
                  </a:extLst>
                </p:cNvPr>
                <p:cNvSpPr/>
                <p:nvPr/>
              </p:nvSpPr>
              <p:spPr>
                <a:xfrm>
                  <a:off x="5550685" y="1501548"/>
                  <a:ext cx="173374" cy="190086"/>
                </a:xfrm>
                <a:prstGeom prst="star16">
                  <a:avLst/>
                </a:prstGeom>
                <a:solidFill>
                  <a:srgbClr val="FF0000"/>
                </a:solidFill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ko-KR" altLang="en-US"/>
                </a:p>
              </p:txBody>
            </p:sp>
            <p:sp>
              <p:nvSpPr>
                <p:cNvPr id="619" name="TextBox 618">
                  <a:extLst>
                    <a:ext uri="{FF2B5EF4-FFF2-40B4-BE49-F238E27FC236}">
                      <a16:creationId xmlns:a16="http://schemas.microsoft.com/office/drawing/2014/main" id="{7A621FFC-A827-AC47-919D-0A26ABF9E5A7}"/>
                    </a:ext>
                  </a:extLst>
                </p:cNvPr>
                <p:cNvSpPr txBox="1"/>
                <p:nvPr/>
              </p:nvSpPr>
              <p:spPr>
                <a:xfrm>
                  <a:off x="5484454" y="1501548"/>
                  <a:ext cx="292068" cy="1692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kumimoji="1" lang="en-US" altLang="ko-KR" sz="500" dirty="0"/>
                    <a:t>Cy5</a:t>
                  </a:r>
                  <a:endParaRPr kumimoji="1" lang="ko-KR" altLang="en-US" sz="500" dirty="0"/>
                </a:p>
              </p:txBody>
            </p:sp>
            <p:sp>
              <p:nvSpPr>
                <p:cNvPr id="620" name="저장 데이터 619">
                  <a:extLst>
                    <a:ext uri="{FF2B5EF4-FFF2-40B4-BE49-F238E27FC236}">
                      <a16:creationId xmlns:a16="http://schemas.microsoft.com/office/drawing/2014/main" id="{5BC12F46-6841-E447-A82D-FD0D58F210BE}"/>
                    </a:ext>
                  </a:extLst>
                </p:cNvPr>
                <p:cNvSpPr/>
                <p:nvPr/>
              </p:nvSpPr>
              <p:spPr>
                <a:xfrm rot="16200000">
                  <a:off x="5418983" y="1621465"/>
                  <a:ext cx="137332" cy="130029"/>
                </a:xfrm>
                <a:prstGeom prst="flowChartOnlineStorag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ko-KR" altLang="en-US"/>
                </a:p>
              </p:txBody>
            </p:sp>
          </p:grpSp>
        </p:grpSp>
        <p:grpSp>
          <p:nvGrpSpPr>
            <p:cNvPr id="621" name="그룹 620">
              <a:extLst>
                <a:ext uri="{FF2B5EF4-FFF2-40B4-BE49-F238E27FC236}">
                  <a16:creationId xmlns:a16="http://schemas.microsoft.com/office/drawing/2014/main" id="{9C557655-7D31-3541-A190-3F0870294834}"/>
                </a:ext>
              </a:extLst>
            </p:cNvPr>
            <p:cNvGrpSpPr/>
            <p:nvPr/>
          </p:nvGrpSpPr>
          <p:grpSpPr>
            <a:xfrm rot="3164759">
              <a:off x="5533661" y="1995769"/>
              <a:ext cx="374549" cy="328911"/>
              <a:chOff x="5401973" y="1501548"/>
              <a:chExt cx="374549" cy="328911"/>
            </a:xfrm>
          </p:grpSpPr>
          <p:sp>
            <p:nvSpPr>
              <p:cNvPr id="622" name="막힌 원호[B] 621">
                <a:extLst>
                  <a:ext uri="{FF2B5EF4-FFF2-40B4-BE49-F238E27FC236}">
                    <a16:creationId xmlns:a16="http://schemas.microsoft.com/office/drawing/2014/main" id="{A3D9E25C-79F0-2B49-99E2-EA524737A2CD}"/>
                  </a:ext>
                </a:extLst>
              </p:cNvPr>
              <p:cNvSpPr/>
              <p:nvPr/>
            </p:nvSpPr>
            <p:spPr>
              <a:xfrm rot="7294814">
                <a:off x="5375255" y="1724247"/>
                <a:ext cx="132930" cy="79493"/>
              </a:xfrm>
              <a:prstGeom prst="blockArc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solidFill>
                  <a:schemeClr val="bg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ko-KR" altLang="en-US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623" name="그룹 622">
                <a:extLst>
                  <a:ext uri="{FF2B5EF4-FFF2-40B4-BE49-F238E27FC236}">
                    <a16:creationId xmlns:a16="http://schemas.microsoft.com/office/drawing/2014/main" id="{AC4BC31E-6971-7446-A4F1-064037792716}"/>
                  </a:ext>
                </a:extLst>
              </p:cNvPr>
              <p:cNvGrpSpPr/>
              <p:nvPr/>
            </p:nvGrpSpPr>
            <p:grpSpPr>
              <a:xfrm rot="21190909">
                <a:off x="5422634" y="1501548"/>
                <a:ext cx="353888" cy="253598"/>
                <a:chOff x="5422634" y="1501548"/>
                <a:chExt cx="353888" cy="253598"/>
              </a:xfrm>
            </p:grpSpPr>
            <p:sp>
              <p:nvSpPr>
                <p:cNvPr id="624" name="포인트가 16개인 별 623">
                  <a:extLst>
                    <a:ext uri="{FF2B5EF4-FFF2-40B4-BE49-F238E27FC236}">
                      <a16:creationId xmlns:a16="http://schemas.microsoft.com/office/drawing/2014/main" id="{7FE37617-A8C3-6241-BF4F-D88B991874F0}"/>
                    </a:ext>
                  </a:extLst>
                </p:cNvPr>
                <p:cNvSpPr/>
                <p:nvPr/>
              </p:nvSpPr>
              <p:spPr>
                <a:xfrm>
                  <a:off x="5550685" y="1501548"/>
                  <a:ext cx="173374" cy="190086"/>
                </a:xfrm>
                <a:prstGeom prst="star16">
                  <a:avLst/>
                </a:prstGeom>
                <a:solidFill>
                  <a:srgbClr val="FF0000"/>
                </a:solidFill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ko-KR" altLang="en-US"/>
                </a:p>
              </p:txBody>
            </p:sp>
            <p:sp>
              <p:nvSpPr>
                <p:cNvPr id="625" name="TextBox 624">
                  <a:extLst>
                    <a:ext uri="{FF2B5EF4-FFF2-40B4-BE49-F238E27FC236}">
                      <a16:creationId xmlns:a16="http://schemas.microsoft.com/office/drawing/2014/main" id="{A58F4F68-10BA-0D47-8C8F-DADFBB6BFD01}"/>
                    </a:ext>
                  </a:extLst>
                </p:cNvPr>
                <p:cNvSpPr txBox="1"/>
                <p:nvPr/>
              </p:nvSpPr>
              <p:spPr>
                <a:xfrm>
                  <a:off x="5484454" y="1501548"/>
                  <a:ext cx="292068" cy="1692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kumimoji="1" lang="en-US" altLang="ko-KR" sz="500" dirty="0"/>
                    <a:t>Cy5</a:t>
                  </a:r>
                  <a:endParaRPr kumimoji="1" lang="ko-KR" altLang="en-US" sz="500" dirty="0"/>
                </a:p>
              </p:txBody>
            </p:sp>
            <p:sp>
              <p:nvSpPr>
                <p:cNvPr id="626" name="저장 데이터 625">
                  <a:extLst>
                    <a:ext uri="{FF2B5EF4-FFF2-40B4-BE49-F238E27FC236}">
                      <a16:creationId xmlns:a16="http://schemas.microsoft.com/office/drawing/2014/main" id="{0B263DD3-35C6-8B4A-B509-DAAE53128646}"/>
                    </a:ext>
                  </a:extLst>
                </p:cNvPr>
                <p:cNvSpPr/>
                <p:nvPr/>
              </p:nvSpPr>
              <p:spPr>
                <a:xfrm rot="16200000">
                  <a:off x="5418983" y="1621465"/>
                  <a:ext cx="137332" cy="130029"/>
                </a:xfrm>
                <a:prstGeom prst="flowChartOnlineStorag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ko-KR" altLang="en-US"/>
                </a:p>
              </p:txBody>
            </p:sp>
          </p:grpSp>
        </p:grpSp>
        <p:grpSp>
          <p:nvGrpSpPr>
            <p:cNvPr id="627" name="그룹 626">
              <a:extLst>
                <a:ext uri="{FF2B5EF4-FFF2-40B4-BE49-F238E27FC236}">
                  <a16:creationId xmlns:a16="http://schemas.microsoft.com/office/drawing/2014/main" id="{4CE9AFA7-A349-E741-B89A-68FD787C692C}"/>
                </a:ext>
              </a:extLst>
            </p:cNvPr>
            <p:cNvGrpSpPr/>
            <p:nvPr/>
          </p:nvGrpSpPr>
          <p:grpSpPr>
            <a:xfrm>
              <a:off x="7216835" y="1469135"/>
              <a:ext cx="374549" cy="328911"/>
              <a:chOff x="5401973" y="1501548"/>
              <a:chExt cx="374549" cy="328911"/>
            </a:xfrm>
          </p:grpSpPr>
          <p:sp>
            <p:nvSpPr>
              <p:cNvPr id="628" name="막힌 원호[B] 627">
                <a:extLst>
                  <a:ext uri="{FF2B5EF4-FFF2-40B4-BE49-F238E27FC236}">
                    <a16:creationId xmlns:a16="http://schemas.microsoft.com/office/drawing/2014/main" id="{2CF010EB-2FED-7F4D-9722-436FD1C9CF80}"/>
                  </a:ext>
                </a:extLst>
              </p:cNvPr>
              <p:cNvSpPr/>
              <p:nvPr/>
            </p:nvSpPr>
            <p:spPr>
              <a:xfrm rot="7294814">
                <a:off x="5375255" y="1724247"/>
                <a:ext cx="132930" cy="79493"/>
              </a:xfrm>
              <a:prstGeom prst="blockArc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solidFill>
                  <a:schemeClr val="bg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ko-KR" altLang="en-US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629" name="그룹 628">
                <a:extLst>
                  <a:ext uri="{FF2B5EF4-FFF2-40B4-BE49-F238E27FC236}">
                    <a16:creationId xmlns:a16="http://schemas.microsoft.com/office/drawing/2014/main" id="{1CF0FCA1-282E-2C42-82AA-4681B33231FF}"/>
                  </a:ext>
                </a:extLst>
              </p:cNvPr>
              <p:cNvGrpSpPr/>
              <p:nvPr/>
            </p:nvGrpSpPr>
            <p:grpSpPr>
              <a:xfrm rot="21190909">
                <a:off x="5422634" y="1501548"/>
                <a:ext cx="353888" cy="253598"/>
                <a:chOff x="5422634" y="1501548"/>
                <a:chExt cx="353888" cy="253598"/>
              </a:xfrm>
            </p:grpSpPr>
            <p:sp>
              <p:nvSpPr>
                <p:cNvPr id="630" name="포인트가 16개인 별 629">
                  <a:extLst>
                    <a:ext uri="{FF2B5EF4-FFF2-40B4-BE49-F238E27FC236}">
                      <a16:creationId xmlns:a16="http://schemas.microsoft.com/office/drawing/2014/main" id="{95E6B405-F644-AC48-B531-573C26E09F99}"/>
                    </a:ext>
                  </a:extLst>
                </p:cNvPr>
                <p:cNvSpPr/>
                <p:nvPr/>
              </p:nvSpPr>
              <p:spPr>
                <a:xfrm>
                  <a:off x="5550685" y="1501548"/>
                  <a:ext cx="173374" cy="190086"/>
                </a:xfrm>
                <a:prstGeom prst="star16">
                  <a:avLst/>
                </a:prstGeom>
                <a:solidFill>
                  <a:srgbClr val="FF0000"/>
                </a:solidFill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ko-KR" altLang="en-US"/>
                </a:p>
              </p:txBody>
            </p:sp>
            <p:sp>
              <p:nvSpPr>
                <p:cNvPr id="631" name="TextBox 630">
                  <a:extLst>
                    <a:ext uri="{FF2B5EF4-FFF2-40B4-BE49-F238E27FC236}">
                      <a16:creationId xmlns:a16="http://schemas.microsoft.com/office/drawing/2014/main" id="{33CD6AC4-B256-C548-A3BC-F1A59AC66218}"/>
                    </a:ext>
                  </a:extLst>
                </p:cNvPr>
                <p:cNvSpPr txBox="1"/>
                <p:nvPr/>
              </p:nvSpPr>
              <p:spPr>
                <a:xfrm>
                  <a:off x="5484454" y="1501548"/>
                  <a:ext cx="292068" cy="1692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kumimoji="1" lang="en-US" altLang="ko-KR" sz="500" dirty="0"/>
                    <a:t>Cy5</a:t>
                  </a:r>
                  <a:endParaRPr kumimoji="1" lang="ko-KR" altLang="en-US" sz="500" dirty="0"/>
                </a:p>
              </p:txBody>
            </p:sp>
            <p:sp>
              <p:nvSpPr>
                <p:cNvPr id="632" name="저장 데이터 631">
                  <a:extLst>
                    <a:ext uri="{FF2B5EF4-FFF2-40B4-BE49-F238E27FC236}">
                      <a16:creationId xmlns:a16="http://schemas.microsoft.com/office/drawing/2014/main" id="{9CEB876F-528C-8749-9832-E325E5C68CF3}"/>
                    </a:ext>
                  </a:extLst>
                </p:cNvPr>
                <p:cNvSpPr/>
                <p:nvPr/>
              </p:nvSpPr>
              <p:spPr>
                <a:xfrm rot="16200000">
                  <a:off x="5418983" y="1621465"/>
                  <a:ext cx="137332" cy="130029"/>
                </a:xfrm>
                <a:prstGeom prst="flowChartOnlineStorag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ko-KR" altLang="en-US"/>
                </a:p>
              </p:txBody>
            </p:sp>
          </p:grpSp>
        </p:grpSp>
        <p:grpSp>
          <p:nvGrpSpPr>
            <p:cNvPr id="633" name="그룹 632">
              <a:extLst>
                <a:ext uri="{FF2B5EF4-FFF2-40B4-BE49-F238E27FC236}">
                  <a16:creationId xmlns:a16="http://schemas.microsoft.com/office/drawing/2014/main" id="{4F8A0D22-C368-5F44-9A1B-F27AF8425DA8}"/>
                </a:ext>
              </a:extLst>
            </p:cNvPr>
            <p:cNvGrpSpPr/>
            <p:nvPr/>
          </p:nvGrpSpPr>
          <p:grpSpPr>
            <a:xfrm>
              <a:off x="7725879" y="1222940"/>
              <a:ext cx="271753" cy="368755"/>
              <a:chOff x="5824247" y="1202752"/>
              <a:chExt cx="271753" cy="368755"/>
            </a:xfrm>
          </p:grpSpPr>
          <p:sp>
            <p:nvSpPr>
              <p:cNvPr id="634" name="막힌 원호[B] 633">
                <a:extLst>
                  <a:ext uri="{FF2B5EF4-FFF2-40B4-BE49-F238E27FC236}">
                    <a16:creationId xmlns:a16="http://schemas.microsoft.com/office/drawing/2014/main" id="{726C7096-EC9C-0B4F-9ABD-0D9771A700F0}"/>
                  </a:ext>
                </a:extLst>
              </p:cNvPr>
              <p:cNvSpPr/>
              <p:nvPr/>
            </p:nvSpPr>
            <p:spPr>
              <a:xfrm rot="10800000">
                <a:off x="5963070" y="1485086"/>
                <a:ext cx="132930" cy="79493"/>
              </a:xfrm>
              <a:prstGeom prst="blockArc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solidFill>
                  <a:schemeClr val="bg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ko-KR" altLang="en-US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635" name="그룹 634">
                <a:extLst>
                  <a:ext uri="{FF2B5EF4-FFF2-40B4-BE49-F238E27FC236}">
                    <a16:creationId xmlns:a16="http://schemas.microsoft.com/office/drawing/2014/main" id="{4E2CC31B-6DEB-A348-BCF6-3077648DF503}"/>
                  </a:ext>
                </a:extLst>
              </p:cNvPr>
              <p:cNvGrpSpPr/>
              <p:nvPr/>
            </p:nvGrpSpPr>
            <p:grpSpPr>
              <a:xfrm rot="3531112">
                <a:off x="5734912" y="1292087"/>
                <a:ext cx="368755" cy="190086"/>
                <a:chOff x="5472781" y="1850928"/>
                <a:chExt cx="368755" cy="190086"/>
              </a:xfrm>
            </p:grpSpPr>
            <p:sp>
              <p:nvSpPr>
                <p:cNvPr id="636" name="저장 데이터 635">
                  <a:extLst>
                    <a:ext uri="{FF2B5EF4-FFF2-40B4-BE49-F238E27FC236}">
                      <a16:creationId xmlns:a16="http://schemas.microsoft.com/office/drawing/2014/main" id="{AA42D472-DD66-F74A-8779-CBAD51E0D33E}"/>
                    </a:ext>
                  </a:extLst>
                </p:cNvPr>
                <p:cNvSpPr/>
                <p:nvPr/>
              </p:nvSpPr>
              <p:spPr>
                <a:xfrm rot="16200000">
                  <a:off x="5738099" y="1906850"/>
                  <a:ext cx="76846" cy="130029"/>
                </a:xfrm>
                <a:prstGeom prst="flowChartOnlineStorage">
                  <a:avLst/>
                </a:prstGeom>
                <a:solidFill>
                  <a:schemeClr val="accent5">
                    <a:lumMod val="7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ko-KR" altLang="en-US"/>
                </a:p>
              </p:txBody>
            </p:sp>
            <p:sp>
              <p:nvSpPr>
                <p:cNvPr id="637" name="포인트가 16개인 별 636">
                  <a:extLst>
                    <a:ext uri="{FF2B5EF4-FFF2-40B4-BE49-F238E27FC236}">
                      <a16:creationId xmlns:a16="http://schemas.microsoft.com/office/drawing/2014/main" id="{52CC3156-ADD3-524A-B64D-3BBD2468DA1C}"/>
                    </a:ext>
                  </a:extLst>
                </p:cNvPr>
                <p:cNvSpPr/>
                <p:nvPr/>
              </p:nvSpPr>
              <p:spPr>
                <a:xfrm>
                  <a:off x="5526928" y="1850928"/>
                  <a:ext cx="173374" cy="190086"/>
                </a:xfrm>
                <a:prstGeom prst="star16">
                  <a:avLst/>
                </a:prstGeom>
                <a:solidFill>
                  <a:srgbClr val="92D050"/>
                </a:solidFill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ko-KR" altLang="en-US"/>
                </a:p>
              </p:txBody>
            </p:sp>
            <p:sp>
              <p:nvSpPr>
                <p:cNvPr id="638" name="TextBox 637">
                  <a:extLst>
                    <a:ext uri="{FF2B5EF4-FFF2-40B4-BE49-F238E27FC236}">
                      <a16:creationId xmlns:a16="http://schemas.microsoft.com/office/drawing/2014/main" id="{7B078C7B-59C8-D544-B146-6839640ED20F}"/>
                    </a:ext>
                  </a:extLst>
                </p:cNvPr>
                <p:cNvSpPr txBox="1"/>
                <p:nvPr/>
              </p:nvSpPr>
              <p:spPr>
                <a:xfrm>
                  <a:off x="5472781" y="1858984"/>
                  <a:ext cx="292068" cy="1692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kumimoji="1" lang="en-US" altLang="ko-KR" sz="500" dirty="0"/>
                    <a:t>Cy3</a:t>
                  </a:r>
                  <a:endParaRPr kumimoji="1" lang="ko-KR" altLang="en-US" sz="500" dirty="0"/>
                </a:p>
              </p:txBody>
            </p:sp>
          </p:grpSp>
        </p:grpSp>
        <p:grpSp>
          <p:nvGrpSpPr>
            <p:cNvPr id="639" name="그룹 638">
              <a:extLst>
                <a:ext uri="{FF2B5EF4-FFF2-40B4-BE49-F238E27FC236}">
                  <a16:creationId xmlns:a16="http://schemas.microsoft.com/office/drawing/2014/main" id="{6A80DD89-8114-764C-8FF9-EF22923E9207}"/>
                </a:ext>
              </a:extLst>
            </p:cNvPr>
            <p:cNvGrpSpPr/>
            <p:nvPr/>
          </p:nvGrpSpPr>
          <p:grpSpPr>
            <a:xfrm rot="17363386">
              <a:off x="7497238" y="1673998"/>
              <a:ext cx="271753" cy="368755"/>
              <a:chOff x="5824247" y="1202752"/>
              <a:chExt cx="271753" cy="368755"/>
            </a:xfrm>
          </p:grpSpPr>
          <p:sp>
            <p:nvSpPr>
              <p:cNvPr id="640" name="막힌 원호[B] 639">
                <a:extLst>
                  <a:ext uri="{FF2B5EF4-FFF2-40B4-BE49-F238E27FC236}">
                    <a16:creationId xmlns:a16="http://schemas.microsoft.com/office/drawing/2014/main" id="{00A6FC8F-0362-AA4F-BEFB-2D31B69F7896}"/>
                  </a:ext>
                </a:extLst>
              </p:cNvPr>
              <p:cNvSpPr/>
              <p:nvPr/>
            </p:nvSpPr>
            <p:spPr>
              <a:xfrm rot="10800000">
                <a:off x="5963070" y="1485086"/>
                <a:ext cx="132930" cy="79493"/>
              </a:xfrm>
              <a:prstGeom prst="blockArc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solidFill>
                  <a:schemeClr val="bg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ko-KR" altLang="en-US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641" name="그룹 640">
                <a:extLst>
                  <a:ext uri="{FF2B5EF4-FFF2-40B4-BE49-F238E27FC236}">
                    <a16:creationId xmlns:a16="http://schemas.microsoft.com/office/drawing/2014/main" id="{0683692F-8BB8-0645-8C4F-73474953F501}"/>
                  </a:ext>
                </a:extLst>
              </p:cNvPr>
              <p:cNvGrpSpPr/>
              <p:nvPr/>
            </p:nvGrpSpPr>
            <p:grpSpPr>
              <a:xfrm rot="3531112">
                <a:off x="5734912" y="1292087"/>
                <a:ext cx="368755" cy="190086"/>
                <a:chOff x="5472781" y="1850928"/>
                <a:chExt cx="368755" cy="190086"/>
              </a:xfrm>
            </p:grpSpPr>
            <p:sp>
              <p:nvSpPr>
                <p:cNvPr id="642" name="저장 데이터 641">
                  <a:extLst>
                    <a:ext uri="{FF2B5EF4-FFF2-40B4-BE49-F238E27FC236}">
                      <a16:creationId xmlns:a16="http://schemas.microsoft.com/office/drawing/2014/main" id="{5399EE03-8104-0844-8588-CCFE02E836EA}"/>
                    </a:ext>
                  </a:extLst>
                </p:cNvPr>
                <p:cNvSpPr/>
                <p:nvPr/>
              </p:nvSpPr>
              <p:spPr>
                <a:xfrm rot="16200000">
                  <a:off x="5738099" y="1906850"/>
                  <a:ext cx="76846" cy="130029"/>
                </a:xfrm>
                <a:prstGeom prst="flowChartOnlineStorage">
                  <a:avLst/>
                </a:prstGeom>
                <a:solidFill>
                  <a:schemeClr val="accent5">
                    <a:lumMod val="7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ko-KR" altLang="en-US"/>
                </a:p>
              </p:txBody>
            </p:sp>
            <p:sp>
              <p:nvSpPr>
                <p:cNvPr id="643" name="포인트가 16개인 별 642">
                  <a:extLst>
                    <a:ext uri="{FF2B5EF4-FFF2-40B4-BE49-F238E27FC236}">
                      <a16:creationId xmlns:a16="http://schemas.microsoft.com/office/drawing/2014/main" id="{CFC60934-DBFF-1E45-94C4-1322B5E51380}"/>
                    </a:ext>
                  </a:extLst>
                </p:cNvPr>
                <p:cNvSpPr/>
                <p:nvPr/>
              </p:nvSpPr>
              <p:spPr>
                <a:xfrm>
                  <a:off x="5526928" y="1850928"/>
                  <a:ext cx="173374" cy="190086"/>
                </a:xfrm>
                <a:prstGeom prst="star16">
                  <a:avLst/>
                </a:prstGeom>
                <a:solidFill>
                  <a:srgbClr val="92D050"/>
                </a:solidFill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ko-KR" altLang="en-US"/>
                </a:p>
              </p:txBody>
            </p:sp>
            <p:sp>
              <p:nvSpPr>
                <p:cNvPr id="644" name="TextBox 643">
                  <a:extLst>
                    <a:ext uri="{FF2B5EF4-FFF2-40B4-BE49-F238E27FC236}">
                      <a16:creationId xmlns:a16="http://schemas.microsoft.com/office/drawing/2014/main" id="{D35D3B3F-42CB-3841-9232-90A1D0E666FE}"/>
                    </a:ext>
                  </a:extLst>
                </p:cNvPr>
                <p:cNvSpPr txBox="1"/>
                <p:nvPr/>
              </p:nvSpPr>
              <p:spPr>
                <a:xfrm>
                  <a:off x="5472781" y="1858984"/>
                  <a:ext cx="292068" cy="1692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kumimoji="1" lang="en-US" altLang="ko-KR" sz="500" dirty="0"/>
                    <a:t>Cy3</a:t>
                  </a:r>
                  <a:endParaRPr kumimoji="1" lang="ko-KR" altLang="en-US" sz="500" dirty="0"/>
                </a:p>
              </p:txBody>
            </p:sp>
          </p:grpSp>
        </p:grpSp>
        <p:grpSp>
          <p:nvGrpSpPr>
            <p:cNvPr id="645" name="그룹 644">
              <a:extLst>
                <a:ext uri="{FF2B5EF4-FFF2-40B4-BE49-F238E27FC236}">
                  <a16:creationId xmlns:a16="http://schemas.microsoft.com/office/drawing/2014/main" id="{FAB880C9-3F72-5B44-B1FF-8408FAA4CDB4}"/>
                </a:ext>
              </a:extLst>
            </p:cNvPr>
            <p:cNvGrpSpPr/>
            <p:nvPr/>
          </p:nvGrpSpPr>
          <p:grpSpPr>
            <a:xfrm rot="19878517">
              <a:off x="7092213" y="1813794"/>
              <a:ext cx="300696" cy="368755"/>
              <a:chOff x="5824247" y="1202752"/>
              <a:chExt cx="271753" cy="368755"/>
            </a:xfrm>
          </p:grpSpPr>
          <p:sp>
            <p:nvSpPr>
              <p:cNvPr id="646" name="막힌 원호[B] 645">
                <a:extLst>
                  <a:ext uri="{FF2B5EF4-FFF2-40B4-BE49-F238E27FC236}">
                    <a16:creationId xmlns:a16="http://schemas.microsoft.com/office/drawing/2014/main" id="{05BD3913-AB5B-054C-AA6F-2A37051504DA}"/>
                  </a:ext>
                </a:extLst>
              </p:cNvPr>
              <p:cNvSpPr/>
              <p:nvPr/>
            </p:nvSpPr>
            <p:spPr>
              <a:xfrm rot="10800000">
                <a:off x="5963070" y="1485086"/>
                <a:ext cx="132930" cy="79493"/>
              </a:xfrm>
              <a:prstGeom prst="blockArc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solidFill>
                  <a:schemeClr val="bg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ko-KR" altLang="en-US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647" name="그룹 646">
                <a:extLst>
                  <a:ext uri="{FF2B5EF4-FFF2-40B4-BE49-F238E27FC236}">
                    <a16:creationId xmlns:a16="http://schemas.microsoft.com/office/drawing/2014/main" id="{63E84C52-073D-324A-8EAF-752A8F163034}"/>
                  </a:ext>
                </a:extLst>
              </p:cNvPr>
              <p:cNvGrpSpPr/>
              <p:nvPr/>
            </p:nvGrpSpPr>
            <p:grpSpPr>
              <a:xfrm rot="3531112">
                <a:off x="5734912" y="1292087"/>
                <a:ext cx="368755" cy="190086"/>
                <a:chOff x="5472781" y="1850928"/>
                <a:chExt cx="368755" cy="190086"/>
              </a:xfrm>
            </p:grpSpPr>
            <p:sp>
              <p:nvSpPr>
                <p:cNvPr id="648" name="저장 데이터 647">
                  <a:extLst>
                    <a:ext uri="{FF2B5EF4-FFF2-40B4-BE49-F238E27FC236}">
                      <a16:creationId xmlns:a16="http://schemas.microsoft.com/office/drawing/2014/main" id="{D6EA187A-ADC0-2B4A-A7A7-33DE13769A09}"/>
                    </a:ext>
                  </a:extLst>
                </p:cNvPr>
                <p:cNvSpPr/>
                <p:nvPr/>
              </p:nvSpPr>
              <p:spPr>
                <a:xfrm rot="16200000">
                  <a:off x="5738099" y="1906850"/>
                  <a:ext cx="76846" cy="130029"/>
                </a:xfrm>
                <a:prstGeom prst="flowChartOnlineStorage">
                  <a:avLst/>
                </a:prstGeom>
                <a:solidFill>
                  <a:schemeClr val="accent5">
                    <a:lumMod val="7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ko-KR" altLang="en-US"/>
                </a:p>
              </p:txBody>
            </p:sp>
            <p:sp>
              <p:nvSpPr>
                <p:cNvPr id="649" name="포인트가 16개인 별 648">
                  <a:extLst>
                    <a:ext uri="{FF2B5EF4-FFF2-40B4-BE49-F238E27FC236}">
                      <a16:creationId xmlns:a16="http://schemas.microsoft.com/office/drawing/2014/main" id="{8DC1EC9E-0AF9-6448-A2DC-10BA9FF8EF55}"/>
                    </a:ext>
                  </a:extLst>
                </p:cNvPr>
                <p:cNvSpPr/>
                <p:nvPr/>
              </p:nvSpPr>
              <p:spPr>
                <a:xfrm>
                  <a:off x="5526928" y="1850928"/>
                  <a:ext cx="173374" cy="190086"/>
                </a:xfrm>
                <a:prstGeom prst="star16">
                  <a:avLst/>
                </a:prstGeom>
                <a:solidFill>
                  <a:srgbClr val="92D050"/>
                </a:solidFill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ko-KR" altLang="en-US"/>
                </a:p>
              </p:txBody>
            </p:sp>
            <p:sp>
              <p:nvSpPr>
                <p:cNvPr id="650" name="TextBox 649">
                  <a:extLst>
                    <a:ext uri="{FF2B5EF4-FFF2-40B4-BE49-F238E27FC236}">
                      <a16:creationId xmlns:a16="http://schemas.microsoft.com/office/drawing/2014/main" id="{812E74C3-BAC8-A44D-A05F-02F2BC6D1832}"/>
                    </a:ext>
                  </a:extLst>
                </p:cNvPr>
                <p:cNvSpPr txBox="1"/>
                <p:nvPr/>
              </p:nvSpPr>
              <p:spPr>
                <a:xfrm>
                  <a:off x="5472781" y="1858984"/>
                  <a:ext cx="292068" cy="1692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kumimoji="1" lang="en-US" altLang="ko-KR" sz="500" dirty="0"/>
                    <a:t>Cy3</a:t>
                  </a:r>
                  <a:endParaRPr kumimoji="1" lang="ko-KR" altLang="en-US" sz="500" dirty="0"/>
                </a:p>
              </p:txBody>
            </p:sp>
          </p:grpSp>
        </p:grpSp>
        <p:grpSp>
          <p:nvGrpSpPr>
            <p:cNvPr id="651" name="그룹 650">
              <a:extLst>
                <a:ext uri="{FF2B5EF4-FFF2-40B4-BE49-F238E27FC236}">
                  <a16:creationId xmlns:a16="http://schemas.microsoft.com/office/drawing/2014/main" id="{114EDEEC-EA47-3D45-9675-A81D8612F933}"/>
                </a:ext>
              </a:extLst>
            </p:cNvPr>
            <p:cNvGrpSpPr/>
            <p:nvPr/>
          </p:nvGrpSpPr>
          <p:grpSpPr>
            <a:xfrm>
              <a:off x="8062756" y="1496769"/>
              <a:ext cx="374549" cy="328911"/>
              <a:chOff x="5401973" y="1501548"/>
              <a:chExt cx="374549" cy="328911"/>
            </a:xfrm>
          </p:grpSpPr>
          <p:sp>
            <p:nvSpPr>
              <p:cNvPr id="652" name="막힌 원호[B] 651">
                <a:extLst>
                  <a:ext uri="{FF2B5EF4-FFF2-40B4-BE49-F238E27FC236}">
                    <a16:creationId xmlns:a16="http://schemas.microsoft.com/office/drawing/2014/main" id="{BD37EA4B-E036-7C4F-808C-5514CBF8C4F4}"/>
                  </a:ext>
                </a:extLst>
              </p:cNvPr>
              <p:cNvSpPr/>
              <p:nvPr/>
            </p:nvSpPr>
            <p:spPr>
              <a:xfrm rot="7294814">
                <a:off x="5375255" y="1724247"/>
                <a:ext cx="132930" cy="79493"/>
              </a:xfrm>
              <a:prstGeom prst="blockArc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solidFill>
                  <a:schemeClr val="bg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ko-KR" altLang="en-US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653" name="그룹 652">
                <a:extLst>
                  <a:ext uri="{FF2B5EF4-FFF2-40B4-BE49-F238E27FC236}">
                    <a16:creationId xmlns:a16="http://schemas.microsoft.com/office/drawing/2014/main" id="{FF21652F-C0E8-144A-B6FE-C398AFE38655}"/>
                  </a:ext>
                </a:extLst>
              </p:cNvPr>
              <p:cNvGrpSpPr/>
              <p:nvPr/>
            </p:nvGrpSpPr>
            <p:grpSpPr>
              <a:xfrm rot="21190909">
                <a:off x="5422634" y="1501548"/>
                <a:ext cx="353888" cy="253598"/>
                <a:chOff x="5422634" y="1501548"/>
                <a:chExt cx="353888" cy="253598"/>
              </a:xfrm>
            </p:grpSpPr>
            <p:sp>
              <p:nvSpPr>
                <p:cNvPr id="654" name="포인트가 16개인 별 653">
                  <a:extLst>
                    <a:ext uri="{FF2B5EF4-FFF2-40B4-BE49-F238E27FC236}">
                      <a16:creationId xmlns:a16="http://schemas.microsoft.com/office/drawing/2014/main" id="{B855C846-67B2-ED48-8F0D-65785265D90D}"/>
                    </a:ext>
                  </a:extLst>
                </p:cNvPr>
                <p:cNvSpPr/>
                <p:nvPr/>
              </p:nvSpPr>
              <p:spPr>
                <a:xfrm>
                  <a:off x="5550685" y="1501548"/>
                  <a:ext cx="173374" cy="190086"/>
                </a:xfrm>
                <a:prstGeom prst="star16">
                  <a:avLst/>
                </a:prstGeom>
                <a:solidFill>
                  <a:srgbClr val="FF0000"/>
                </a:solidFill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ko-KR" altLang="en-US"/>
                </a:p>
              </p:txBody>
            </p:sp>
            <p:sp>
              <p:nvSpPr>
                <p:cNvPr id="655" name="TextBox 654">
                  <a:extLst>
                    <a:ext uri="{FF2B5EF4-FFF2-40B4-BE49-F238E27FC236}">
                      <a16:creationId xmlns:a16="http://schemas.microsoft.com/office/drawing/2014/main" id="{F62E17B6-AE91-824A-AA94-0E257813E459}"/>
                    </a:ext>
                  </a:extLst>
                </p:cNvPr>
                <p:cNvSpPr txBox="1"/>
                <p:nvPr/>
              </p:nvSpPr>
              <p:spPr>
                <a:xfrm>
                  <a:off x="5484454" y="1501548"/>
                  <a:ext cx="292068" cy="1692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kumimoji="1" lang="en-US" altLang="ko-KR" sz="500" dirty="0"/>
                    <a:t>Cy5</a:t>
                  </a:r>
                  <a:endParaRPr kumimoji="1" lang="ko-KR" altLang="en-US" sz="500" dirty="0"/>
                </a:p>
              </p:txBody>
            </p:sp>
            <p:sp>
              <p:nvSpPr>
                <p:cNvPr id="656" name="저장 데이터 655">
                  <a:extLst>
                    <a:ext uri="{FF2B5EF4-FFF2-40B4-BE49-F238E27FC236}">
                      <a16:creationId xmlns:a16="http://schemas.microsoft.com/office/drawing/2014/main" id="{97D5E9B5-115D-C340-997D-955351E798ED}"/>
                    </a:ext>
                  </a:extLst>
                </p:cNvPr>
                <p:cNvSpPr/>
                <p:nvPr/>
              </p:nvSpPr>
              <p:spPr>
                <a:xfrm rot="16200000">
                  <a:off x="5418983" y="1621465"/>
                  <a:ext cx="137332" cy="130029"/>
                </a:xfrm>
                <a:prstGeom prst="flowChartOnlineStorag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ko-KR" altLang="en-US"/>
                </a:p>
              </p:txBody>
            </p:sp>
          </p:grpSp>
        </p:grpSp>
        <p:grpSp>
          <p:nvGrpSpPr>
            <p:cNvPr id="657" name="그룹 656">
              <a:extLst>
                <a:ext uri="{FF2B5EF4-FFF2-40B4-BE49-F238E27FC236}">
                  <a16:creationId xmlns:a16="http://schemas.microsoft.com/office/drawing/2014/main" id="{8CE00BCF-2CC1-3145-B402-AFF2067FE979}"/>
                </a:ext>
              </a:extLst>
            </p:cNvPr>
            <p:cNvGrpSpPr/>
            <p:nvPr/>
          </p:nvGrpSpPr>
          <p:grpSpPr>
            <a:xfrm rot="3164759">
              <a:off x="7845848" y="1911607"/>
              <a:ext cx="374549" cy="328911"/>
              <a:chOff x="5401973" y="1501548"/>
              <a:chExt cx="374549" cy="328911"/>
            </a:xfrm>
          </p:grpSpPr>
          <p:sp>
            <p:nvSpPr>
              <p:cNvPr id="658" name="막힌 원호[B] 657">
                <a:extLst>
                  <a:ext uri="{FF2B5EF4-FFF2-40B4-BE49-F238E27FC236}">
                    <a16:creationId xmlns:a16="http://schemas.microsoft.com/office/drawing/2014/main" id="{8EA0C128-1F43-4148-85AB-954CEC9ECAE3}"/>
                  </a:ext>
                </a:extLst>
              </p:cNvPr>
              <p:cNvSpPr/>
              <p:nvPr/>
            </p:nvSpPr>
            <p:spPr>
              <a:xfrm rot="7294814">
                <a:off x="5375255" y="1724247"/>
                <a:ext cx="132930" cy="79493"/>
              </a:xfrm>
              <a:prstGeom prst="blockArc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solidFill>
                  <a:schemeClr val="bg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ko-KR" altLang="en-US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659" name="그룹 658">
                <a:extLst>
                  <a:ext uri="{FF2B5EF4-FFF2-40B4-BE49-F238E27FC236}">
                    <a16:creationId xmlns:a16="http://schemas.microsoft.com/office/drawing/2014/main" id="{E2D1B44A-BE01-4E4D-A52F-403CF10334B1}"/>
                  </a:ext>
                </a:extLst>
              </p:cNvPr>
              <p:cNvGrpSpPr/>
              <p:nvPr/>
            </p:nvGrpSpPr>
            <p:grpSpPr>
              <a:xfrm rot="21190909">
                <a:off x="5422634" y="1501548"/>
                <a:ext cx="353888" cy="253598"/>
                <a:chOff x="5422634" y="1501548"/>
                <a:chExt cx="353888" cy="253598"/>
              </a:xfrm>
            </p:grpSpPr>
            <p:sp>
              <p:nvSpPr>
                <p:cNvPr id="660" name="포인트가 16개인 별 659">
                  <a:extLst>
                    <a:ext uri="{FF2B5EF4-FFF2-40B4-BE49-F238E27FC236}">
                      <a16:creationId xmlns:a16="http://schemas.microsoft.com/office/drawing/2014/main" id="{34CEE37A-C417-5749-BA76-203DC8B8C867}"/>
                    </a:ext>
                  </a:extLst>
                </p:cNvPr>
                <p:cNvSpPr/>
                <p:nvPr/>
              </p:nvSpPr>
              <p:spPr>
                <a:xfrm>
                  <a:off x="5550685" y="1501548"/>
                  <a:ext cx="173374" cy="190086"/>
                </a:xfrm>
                <a:prstGeom prst="star16">
                  <a:avLst/>
                </a:prstGeom>
                <a:solidFill>
                  <a:srgbClr val="FF0000"/>
                </a:solidFill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ko-KR" altLang="en-US"/>
                </a:p>
              </p:txBody>
            </p:sp>
            <p:sp>
              <p:nvSpPr>
                <p:cNvPr id="661" name="TextBox 660">
                  <a:extLst>
                    <a:ext uri="{FF2B5EF4-FFF2-40B4-BE49-F238E27FC236}">
                      <a16:creationId xmlns:a16="http://schemas.microsoft.com/office/drawing/2014/main" id="{5D049A1E-5F88-7940-896D-A998C0A41CFC}"/>
                    </a:ext>
                  </a:extLst>
                </p:cNvPr>
                <p:cNvSpPr txBox="1"/>
                <p:nvPr/>
              </p:nvSpPr>
              <p:spPr>
                <a:xfrm>
                  <a:off x="5484454" y="1501548"/>
                  <a:ext cx="292068" cy="1692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kumimoji="1" lang="en-US" altLang="ko-KR" sz="500" dirty="0"/>
                    <a:t>Cy5</a:t>
                  </a:r>
                  <a:endParaRPr kumimoji="1" lang="ko-KR" altLang="en-US" sz="500" dirty="0"/>
                </a:p>
              </p:txBody>
            </p:sp>
            <p:sp>
              <p:nvSpPr>
                <p:cNvPr id="662" name="저장 데이터 661">
                  <a:extLst>
                    <a:ext uri="{FF2B5EF4-FFF2-40B4-BE49-F238E27FC236}">
                      <a16:creationId xmlns:a16="http://schemas.microsoft.com/office/drawing/2014/main" id="{855D285B-4B43-FA4A-BBA7-D73713DDB8E7}"/>
                    </a:ext>
                  </a:extLst>
                </p:cNvPr>
                <p:cNvSpPr/>
                <p:nvPr/>
              </p:nvSpPr>
              <p:spPr>
                <a:xfrm rot="16200000">
                  <a:off x="5418983" y="1621465"/>
                  <a:ext cx="137332" cy="130029"/>
                </a:xfrm>
                <a:prstGeom prst="flowChartOnlineStorag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ko-KR" altLang="en-US"/>
                </a:p>
              </p:txBody>
            </p:sp>
          </p:grpSp>
        </p:grpSp>
      </p:grpSp>
      <p:pic>
        <p:nvPicPr>
          <p:cNvPr id="1025" name="그림 1024">
            <a:extLst>
              <a:ext uri="{FF2B5EF4-FFF2-40B4-BE49-F238E27FC236}">
                <a16:creationId xmlns:a16="http://schemas.microsoft.com/office/drawing/2014/main" id="{FB467BD5-46F0-2E45-B8F2-5FD4F877E0D0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70000" contrast="3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771662" y="3592253"/>
            <a:ext cx="2628000" cy="2628000"/>
          </a:xfrm>
          <a:prstGeom prst="rect">
            <a:avLst/>
          </a:prstGeom>
        </p:spPr>
      </p:pic>
      <p:cxnSp>
        <p:nvCxnSpPr>
          <p:cNvPr id="1026" name="직선 연결선[R] 1025">
            <a:extLst>
              <a:ext uri="{FF2B5EF4-FFF2-40B4-BE49-F238E27FC236}">
                <a16:creationId xmlns:a16="http://schemas.microsoft.com/office/drawing/2014/main" id="{B52977AE-54D0-5449-9A35-3DD18C59C68B}"/>
              </a:ext>
            </a:extLst>
          </p:cNvPr>
          <p:cNvCxnSpPr>
            <a:cxnSpLocks/>
          </p:cNvCxnSpPr>
          <p:nvPr/>
        </p:nvCxnSpPr>
        <p:spPr>
          <a:xfrm>
            <a:off x="6085662" y="3584079"/>
            <a:ext cx="0" cy="2624942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직사각형 2">
            <a:extLst>
              <a:ext uri="{FF2B5EF4-FFF2-40B4-BE49-F238E27FC236}">
                <a16:creationId xmlns:a16="http://schemas.microsoft.com/office/drawing/2014/main" id="{610A9B56-1295-D645-8685-932C95717AC3}"/>
              </a:ext>
            </a:extLst>
          </p:cNvPr>
          <p:cNvSpPr/>
          <p:nvPr/>
        </p:nvSpPr>
        <p:spPr>
          <a:xfrm>
            <a:off x="4545879" y="6261152"/>
            <a:ext cx="311117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1" lang="en-US" altLang="ko-KR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Non-specific of </a:t>
            </a:r>
            <a:r>
              <a:rPr kumimoji="1" lang="en-US" altLang="ko-KR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uPA</a:t>
            </a:r>
            <a:r>
              <a:rPr kumimoji="1" lang="en-US" altLang="ko-K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1" lang="en-US" altLang="ko-KR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and </a:t>
            </a:r>
            <a:r>
              <a:rPr kumimoji="1" lang="en-US" altLang="ko-KR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uPAR</a:t>
            </a:r>
            <a:r>
              <a:rPr kumimoji="1" lang="en-US" altLang="ko-K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ko-KR" altLang="en-US" dirty="0"/>
          </a:p>
        </p:txBody>
      </p:sp>
      <p:sp>
        <p:nvSpPr>
          <p:cNvPr id="89" name="직사각형 88">
            <a:extLst>
              <a:ext uri="{FF2B5EF4-FFF2-40B4-BE49-F238E27FC236}">
                <a16:creationId xmlns:a16="http://schemas.microsoft.com/office/drawing/2014/main" id="{2CBA323C-3F5B-F040-A2CF-E43A943D0A34}"/>
              </a:ext>
            </a:extLst>
          </p:cNvPr>
          <p:cNvSpPr/>
          <p:nvPr/>
        </p:nvSpPr>
        <p:spPr>
          <a:xfrm>
            <a:off x="4770540" y="3215922"/>
            <a:ext cx="264693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kumimoji="1" lang="en-US" altLang="ko-KR" sz="1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uPA</a:t>
            </a:r>
            <a:r>
              <a:rPr kumimoji="1" lang="en-US" altLang="ko-KR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</a:t>
            </a:r>
            <a:r>
              <a:rPr kumimoji="1" lang="en-US" altLang="ko-KR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</a:t>
            </a:r>
            <a:r>
              <a:rPr kumimoji="1" lang="en-US" altLang="ko-KR" sz="16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uPAR</a:t>
            </a:r>
            <a:endParaRPr lang="ko-KR" altLang="en-US" sz="1600" b="1" dirty="0"/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52E4B8D5-252E-344A-8923-452EFAC891AC}"/>
              </a:ext>
            </a:extLst>
          </p:cNvPr>
          <p:cNvSpPr txBox="1"/>
          <p:nvPr/>
        </p:nvSpPr>
        <p:spPr>
          <a:xfrm>
            <a:off x="7569683" y="4211301"/>
            <a:ext cx="185659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ko-KR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Colocalization</a:t>
            </a:r>
            <a:r>
              <a:rPr kumimoji="1" lang="en-US" altLang="ko-KR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1" lang="en-US" altLang="ko-KR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Binding</a:t>
            </a:r>
            <a:endParaRPr kumimoji="1" lang="ko-KR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27" name="TextBox 1026">
            <a:extLst>
              <a:ext uri="{FF2B5EF4-FFF2-40B4-BE49-F238E27FC236}">
                <a16:creationId xmlns:a16="http://schemas.microsoft.com/office/drawing/2014/main" id="{9C556260-AAF0-F04E-868D-15518EEDEC89}"/>
              </a:ext>
            </a:extLst>
          </p:cNvPr>
          <p:cNvSpPr txBox="1"/>
          <p:nvPr/>
        </p:nvSpPr>
        <p:spPr>
          <a:xfrm>
            <a:off x="4790833" y="3573419"/>
            <a:ext cx="43473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kumimoji="1" lang="en-US" altLang="ko-KR" sz="11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Left</a:t>
            </a:r>
            <a:endParaRPr kumimoji="1" lang="ko-KR" altLang="en-US" sz="11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28" name="TextBox 1027">
            <a:extLst>
              <a:ext uri="{FF2B5EF4-FFF2-40B4-BE49-F238E27FC236}">
                <a16:creationId xmlns:a16="http://schemas.microsoft.com/office/drawing/2014/main" id="{6DE7907C-5F47-5947-9FB0-C4C79E6079E2}"/>
              </a:ext>
            </a:extLst>
          </p:cNvPr>
          <p:cNvSpPr txBox="1"/>
          <p:nvPr/>
        </p:nvSpPr>
        <p:spPr>
          <a:xfrm>
            <a:off x="6879487" y="3587070"/>
            <a:ext cx="52129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kumimoji="1" lang="en-US" altLang="ko-KR" sz="11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Right</a:t>
            </a:r>
            <a:endParaRPr kumimoji="1" lang="ko-KR" altLang="en-US" sz="11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91" name="직선 화살표 연결선 90">
            <a:extLst>
              <a:ext uri="{FF2B5EF4-FFF2-40B4-BE49-F238E27FC236}">
                <a16:creationId xmlns:a16="http://schemas.microsoft.com/office/drawing/2014/main" id="{A6911E42-272E-BD4D-A1D4-AD0A4832E2EB}"/>
              </a:ext>
            </a:extLst>
          </p:cNvPr>
          <p:cNvCxnSpPr>
            <a:cxnSpLocks/>
          </p:cNvCxnSpPr>
          <p:nvPr/>
        </p:nvCxnSpPr>
        <p:spPr>
          <a:xfrm flipH="1" flipV="1">
            <a:off x="7009491" y="4189612"/>
            <a:ext cx="577396" cy="17195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488719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>
            <a:extLst>
              <a:ext uri="{FF2B5EF4-FFF2-40B4-BE49-F238E27FC236}">
                <a16:creationId xmlns:a16="http://schemas.microsoft.com/office/drawing/2014/main" id="{EB4821DC-E08E-424C-94BA-360D39D3FC05}"/>
              </a:ext>
            </a:extLst>
          </p:cNvPr>
          <p:cNvSpPr/>
          <p:nvPr/>
        </p:nvSpPr>
        <p:spPr>
          <a:xfrm>
            <a:off x="242703" y="526292"/>
            <a:ext cx="468474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1" lang="en-US" altLang="ko-KR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Schematic </a:t>
            </a:r>
            <a:r>
              <a:rPr kumimoji="1" lang="en-US" altLang="ko-KR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Illustration </a:t>
            </a:r>
            <a:r>
              <a:rPr kumimoji="1" lang="en-US" altLang="ko-KR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of the </a:t>
            </a:r>
            <a:r>
              <a:rPr kumimoji="1" lang="en-US" altLang="ko-KR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uPAR</a:t>
            </a:r>
            <a:r>
              <a:rPr kumimoji="1" lang="en-US" altLang="ko-KR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and </a:t>
            </a:r>
            <a:r>
              <a:rPr kumimoji="1" lang="en-US" altLang="ko-KR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uPA</a:t>
            </a:r>
            <a:r>
              <a:rPr kumimoji="1" lang="en-US" altLang="ko-KR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Specific </a:t>
            </a:r>
            <a:r>
              <a:rPr kumimoji="1" lang="en-US" altLang="ko-KR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Binding: </a:t>
            </a:r>
            <a:endParaRPr lang="ko-KR" altLang="en-US" sz="1400" dirty="0"/>
          </a:p>
        </p:txBody>
      </p:sp>
      <p:grpSp>
        <p:nvGrpSpPr>
          <p:cNvPr id="2" name="그룹 1"/>
          <p:cNvGrpSpPr/>
          <p:nvPr/>
        </p:nvGrpSpPr>
        <p:grpSpPr>
          <a:xfrm>
            <a:off x="2643197" y="1183455"/>
            <a:ext cx="6064788" cy="1551474"/>
            <a:chOff x="2643197" y="1183455"/>
            <a:chExt cx="6064788" cy="1551474"/>
          </a:xfrm>
        </p:grpSpPr>
        <p:sp>
          <p:nvSpPr>
            <p:cNvPr id="5" name="막힌 원호[B] 3">
              <a:extLst>
                <a:ext uri="{FF2B5EF4-FFF2-40B4-BE49-F238E27FC236}">
                  <a16:creationId xmlns:a16="http://schemas.microsoft.com/office/drawing/2014/main" id="{C16DBA04-C3AC-42C7-B5A3-BEAC9B963AAF}"/>
                </a:ext>
              </a:extLst>
            </p:cNvPr>
            <p:cNvSpPr/>
            <p:nvPr/>
          </p:nvSpPr>
          <p:spPr>
            <a:xfrm rot="6220766">
              <a:off x="8381476" y="2126002"/>
              <a:ext cx="187044" cy="94789"/>
            </a:xfrm>
            <a:prstGeom prst="blockArc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6" name="막힌 원호[B] 4">
              <a:extLst>
                <a:ext uri="{FF2B5EF4-FFF2-40B4-BE49-F238E27FC236}">
                  <a16:creationId xmlns:a16="http://schemas.microsoft.com/office/drawing/2014/main" id="{33AD2F4F-F032-42EA-AF84-9D3531F2D1BA}"/>
                </a:ext>
              </a:extLst>
            </p:cNvPr>
            <p:cNvSpPr/>
            <p:nvPr/>
          </p:nvSpPr>
          <p:spPr>
            <a:xfrm rot="16200000">
              <a:off x="7501483" y="2027753"/>
              <a:ext cx="187044" cy="94789"/>
            </a:xfrm>
            <a:prstGeom prst="blockArc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7" name="막힌 원호[B] 5">
              <a:extLst>
                <a:ext uri="{FF2B5EF4-FFF2-40B4-BE49-F238E27FC236}">
                  <a16:creationId xmlns:a16="http://schemas.microsoft.com/office/drawing/2014/main" id="{740D5ABF-8B99-4F32-A53D-9FB77AFD1185}"/>
                </a:ext>
              </a:extLst>
            </p:cNvPr>
            <p:cNvSpPr/>
            <p:nvPr/>
          </p:nvSpPr>
          <p:spPr>
            <a:xfrm rot="16200000">
              <a:off x="7355560" y="2032285"/>
              <a:ext cx="187044" cy="94789"/>
            </a:xfrm>
            <a:prstGeom prst="blockArc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8" name="막힌 원호[B] 6">
              <a:extLst>
                <a:ext uri="{FF2B5EF4-FFF2-40B4-BE49-F238E27FC236}">
                  <a16:creationId xmlns:a16="http://schemas.microsoft.com/office/drawing/2014/main" id="{E4B4AFCC-AEF0-4B93-BD09-E7955512447B}"/>
                </a:ext>
              </a:extLst>
            </p:cNvPr>
            <p:cNvSpPr/>
            <p:nvPr/>
          </p:nvSpPr>
          <p:spPr>
            <a:xfrm rot="6220766">
              <a:off x="7613485" y="2049026"/>
              <a:ext cx="187044" cy="94789"/>
            </a:xfrm>
            <a:prstGeom prst="blockArc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9" name="막힌 원호[B] 7">
              <a:extLst>
                <a:ext uri="{FF2B5EF4-FFF2-40B4-BE49-F238E27FC236}">
                  <a16:creationId xmlns:a16="http://schemas.microsoft.com/office/drawing/2014/main" id="{CDA41CCE-6AFD-42CC-8B82-D40D48B8E5AB}"/>
                </a:ext>
              </a:extLst>
            </p:cNvPr>
            <p:cNvSpPr/>
            <p:nvPr/>
          </p:nvSpPr>
          <p:spPr>
            <a:xfrm rot="16200000">
              <a:off x="7867696" y="2056130"/>
              <a:ext cx="187044" cy="94789"/>
            </a:xfrm>
            <a:prstGeom prst="blockArc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10" name="막힌 원호[B] 8">
              <a:extLst>
                <a:ext uri="{FF2B5EF4-FFF2-40B4-BE49-F238E27FC236}">
                  <a16:creationId xmlns:a16="http://schemas.microsoft.com/office/drawing/2014/main" id="{2CFA1910-7C49-4546-AA0A-DF4403F01A1F}"/>
                </a:ext>
              </a:extLst>
            </p:cNvPr>
            <p:cNvSpPr/>
            <p:nvPr/>
          </p:nvSpPr>
          <p:spPr>
            <a:xfrm rot="5767680">
              <a:off x="8029134" y="2069535"/>
              <a:ext cx="187044" cy="94789"/>
            </a:xfrm>
            <a:prstGeom prst="blockArc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11" name="막힌 원호[B] 9">
              <a:extLst>
                <a:ext uri="{FF2B5EF4-FFF2-40B4-BE49-F238E27FC236}">
                  <a16:creationId xmlns:a16="http://schemas.microsoft.com/office/drawing/2014/main" id="{CB3ACE49-00D1-47D7-A0D9-5A23CED05428}"/>
                </a:ext>
              </a:extLst>
            </p:cNvPr>
            <p:cNvSpPr/>
            <p:nvPr/>
          </p:nvSpPr>
          <p:spPr>
            <a:xfrm rot="16200000">
              <a:off x="8292597" y="2101173"/>
              <a:ext cx="187044" cy="94789"/>
            </a:xfrm>
            <a:prstGeom prst="blockArc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12" name="막힌 원호[B] 10">
              <a:extLst>
                <a:ext uri="{FF2B5EF4-FFF2-40B4-BE49-F238E27FC236}">
                  <a16:creationId xmlns:a16="http://schemas.microsoft.com/office/drawing/2014/main" id="{A127775D-BC66-4F7A-A97E-5B5395969689}"/>
                </a:ext>
              </a:extLst>
            </p:cNvPr>
            <p:cNvSpPr/>
            <p:nvPr/>
          </p:nvSpPr>
          <p:spPr>
            <a:xfrm rot="6179322">
              <a:off x="8498010" y="2136687"/>
              <a:ext cx="187044" cy="94789"/>
            </a:xfrm>
            <a:prstGeom prst="blockArc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13" name="막힌 원호[B] 11">
              <a:extLst>
                <a:ext uri="{FF2B5EF4-FFF2-40B4-BE49-F238E27FC236}">
                  <a16:creationId xmlns:a16="http://schemas.microsoft.com/office/drawing/2014/main" id="{25D4730F-BF08-4DC4-90DD-5C00ECF6B0A3}"/>
                </a:ext>
              </a:extLst>
            </p:cNvPr>
            <p:cNvSpPr/>
            <p:nvPr/>
          </p:nvSpPr>
          <p:spPr>
            <a:xfrm rot="16200000">
              <a:off x="4147870" y="2019004"/>
              <a:ext cx="187044" cy="94789"/>
            </a:xfrm>
            <a:prstGeom prst="blockArc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14" name="막힌 원호[B] 12">
              <a:extLst>
                <a:ext uri="{FF2B5EF4-FFF2-40B4-BE49-F238E27FC236}">
                  <a16:creationId xmlns:a16="http://schemas.microsoft.com/office/drawing/2014/main" id="{C8FEAE20-56BC-4769-9484-644F5D10C1A1}"/>
                </a:ext>
              </a:extLst>
            </p:cNvPr>
            <p:cNvSpPr/>
            <p:nvPr/>
          </p:nvSpPr>
          <p:spPr>
            <a:xfrm rot="6220766">
              <a:off x="4317179" y="2035745"/>
              <a:ext cx="187044" cy="94789"/>
            </a:xfrm>
            <a:prstGeom prst="blockArc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15" name="막힌 원호[B] 13">
              <a:extLst>
                <a:ext uri="{FF2B5EF4-FFF2-40B4-BE49-F238E27FC236}">
                  <a16:creationId xmlns:a16="http://schemas.microsoft.com/office/drawing/2014/main" id="{E4E510D4-11C2-43E4-AFF3-99905727E41F}"/>
                </a:ext>
              </a:extLst>
            </p:cNvPr>
            <p:cNvSpPr/>
            <p:nvPr/>
          </p:nvSpPr>
          <p:spPr>
            <a:xfrm rot="16200000">
              <a:off x="4547222" y="2042849"/>
              <a:ext cx="187044" cy="94789"/>
            </a:xfrm>
            <a:prstGeom prst="blockArc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16" name="막힌 원호[B] 14">
              <a:extLst>
                <a:ext uri="{FF2B5EF4-FFF2-40B4-BE49-F238E27FC236}">
                  <a16:creationId xmlns:a16="http://schemas.microsoft.com/office/drawing/2014/main" id="{44C31679-147A-4D35-B122-C3BD28824527}"/>
                </a:ext>
              </a:extLst>
            </p:cNvPr>
            <p:cNvSpPr/>
            <p:nvPr/>
          </p:nvSpPr>
          <p:spPr>
            <a:xfrm rot="5767680">
              <a:off x="4680464" y="2056254"/>
              <a:ext cx="187044" cy="94789"/>
            </a:xfrm>
            <a:prstGeom prst="blockArc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17" name="막힌 원호[B] 15">
              <a:extLst>
                <a:ext uri="{FF2B5EF4-FFF2-40B4-BE49-F238E27FC236}">
                  <a16:creationId xmlns:a16="http://schemas.microsoft.com/office/drawing/2014/main" id="{6DCA7D03-B561-4E56-AF25-D970A6E4A98D}"/>
                </a:ext>
              </a:extLst>
            </p:cNvPr>
            <p:cNvSpPr/>
            <p:nvPr/>
          </p:nvSpPr>
          <p:spPr>
            <a:xfrm rot="16200000">
              <a:off x="4919757" y="2087892"/>
              <a:ext cx="187044" cy="94789"/>
            </a:xfrm>
            <a:prstGeom prst="blockArc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18" name="막힌 원호[B] 16">
              <a:extLst>
                <a:ext uri="{FF2B5EF4-FFF2-40B4-BE49-F238E27FC236}">
                  <a16:creationId xmlns:a16="http://schemas.microsoft.com/office/drawing/2014/main" id="{F18D23FB-81AD-4DC9-9C91-51BF896B8625}"/>
                </a:ext>
              </a:extLst>
            </p:cNvPr>
            <p:cNvSpPr/>
            <p:nvPr/>
          </p:nvSpPr>
          <p:spPr>
            <a:xfrm rot="6179322">
              <a:off x="5125170" y="2115350"/>
              <a:ext cx="187044" cy="94789"/>
            </a:xfrm>
            <a:prstGeom prst="blockArc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ko-KR" altLang="en-US">
                <a:solidFill>
                  <a:schemeClr val="tx1"/>
                </a:solidFill>
              </a:endParaRPr>
            </a:p>
          </p:txBody>
        </p:sp>
        <p:grpSp>
          <p:nvGrpSpPr>
            <p:cNvPr id="19" name="그룹 18">
              <a:extLst>
                <a:ext uri="{FF2B5EF4-FFF2-40B4-BE49-F238E27FC236}">
                  <a16:creationId xmlns:a16="http://schemas.microsoft.com/office/drawing/2014/main" id="{A22F25BA-428F-45D2-BC5B-452B32056B33}"/>
                </a:ext>
              </a:extLst>
            </p:cNvPr>
            <p:cNvGrpSpPr/>
            <p:nvPr/>
          </p:nvGrpSpPr>
          <p:grpSpPr>
            <a:xfrm>
              <a:off x="4024655" y="2496860"/>
              <a:ext cx="1294193" cy="215113"/>
              <a:chOff x="1808921" y="5121478"/>
              <a:chExt cx="1081396" cy="166137"/>
            </a:xfrm>
          </p:grpSpPr>
          <p:sp>
            <p:nvSpPr>
              <p:cNvPr id="20" name="정육면체 19">
                <a:extLst>
                  <a:ext uri="{FF2B5EF4-FFF2-40B4-BE49-F238E27FC236}">
                    <a16:creationId xmlns:a16="http://schemas.microsoft.com/office/drawing/2014/main" id="{488B51FB-FC60-4CBF-943C-15B41281E31C}"/>
                  </a:ext>
                </a:extLst>
              </p:cNvPr>
              <p:cNvSpPr/>
              <p:nvPr/>
            </p:nvSpPr>
            <p:spPr>
              <a:xfrm>
                <a:off x="1808921" y="5178286"/>
                <a:ext cx="1071457" cy="109329"/>
              </a:xfrm>
              <a:prstGeom prst="cub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solidFill>
                  <a:schemeClr val="bg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ko-KR" altLang="en-US"/>
              </a:p>
            </p:txBody>
          </p:sp>
          <p:grpSp>
            <p:nvGrpSpPr>
              <p:cNvPr id="21" name="그룹 20">
                <a:extLst>
                  <a:ext uri="{FF2B5EF4-FFF2-40B4-BE49-F238E27FC236}">
                    <a16:creationId xmlns:a16="http://schemas.microsoft.com/office/drawing/2014/main" id="{111148FD-36DC-420B-82A7-2D8D4C4899FB}"/>
                  </a:ext>
                </a:extLst>
              </p:cNvPr>
              <p:cNvGrpSpPr/>
              <p:nvPr/>
            </p:nvGrpSpPr>
            <p:grpSpPr>
              <a:xfrm>
                <a:off x="1818860" y="5121478"/>
                <a:ext cx="1071457" cy="76685"/>
                <a:chOff x="2853095" y="4502427"/>
                <a:chExt cx="736238" cy="248478"/>
              </a:xfrm>
            </p:grpSpPr>
            <p:cxnSp>
              <p:nvCxnSpPr>
                <p:cNvPr id="22" name="구부러진 연결선[U] 20">
                  <a:extLst>
                    <a:ext uri="{FF2B5EF4-FFF2-40B4-BE49-F238E27FC236}">
                      <a16:creationId xmlns:a16="http://schemas.microsoft.com/office/drawing/2014/main" id="{AF918769-D46D-479D-9675-AD604FDF54D2}"/>
                    </a:ext>
                  </a:extLst>
                </p:cNvPr>
                <p:cNvCxnSpPr/>
                <p:nvPr/>
              </p:nvCxnSpPr>
              <p:spPr>
                <a:xfrm rot="5400000" flipH="1" flipV="1">
                  <a:off x="2859766" y="4620604"/>
                  <a:ext cx="248478" cy="12124"/>
                </a:xfrm>
                <a:prstGeom prst="curvedConnector3">
                  <a:avLst/>
                </a:prstGeom>
                <a:ln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" name="구부러진 연결선[U] 21">
                  <a:extLst>
                    <a:ext uri="{FF2B5EF4-FFF2-40B4-BE49-F238E27FC236}">
                      <a16:creationId xmlns:a16="http://schemas.microsoft.com/office/drawing/2014/main" id="{42335861-B09F-4A52-A46F-DA5C88EAAAE3}"/>
                    </a:ext>
                  </a:extLst>
                </p:cNvPr>
                <p:cNvCxnSpPr/>
                <p:nvPr/>
              </p:nvCxnSpPr>
              <p:spPr>
                <a:xfrm rot="5400000" flipH="1" flipV="1">
                  <a:off x="2897220" y="4620604"/>
                  <a:ext cx="248478" cy="12124"/>
                </a:xfrm>
                <a:prstGeom prst="curvedConnector3">
                  <a:avLst/>
                </a:prstGeom>
                <a:ln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" name="구부러진 연결선[U] 22">
                  <a:extLst>
                    <a:ext uri="{FF2B5EF4-FFF2-40B4-BE49-F238E27FC236}">
                      <a16:creationId xmlns:a16="http://schemas.microsoft.com/office/drawing/2014/main" id="{BC1876CA-58D3-4B60-869F-56C08D836DE0}"/>
                    </a:ext>
                  </a:extLst>
                </p:cNvPr>
                <p:cNvCxnSpPr/>
                <p:nvPr/>
              </p:nvCxnSpPr>
              <p:spPr>
                <a:xfrm rot="5400000" flipH="1" flipV="1">
                  <a:off x="2972128" y="4620604"/>
                  <a:ext cx="248478" cy="12124"/>
                </a:xfrm>
                <a:prstGeom prst="curvedConnector3">
                  <a:avLst/>
                </a:prstGeom>
                <a:ln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" name="구부러진 연결선[U] 23">
                  <a:extLst>
                    <a:ext uri="{FF2B5EF4-FFF2-40B4-BE49-F238E27FC236}">
                      <a16:creationId xmlns:a16="http://schemas.microsoft.com/office/drawing/2014/main" id="{A582D34F-72C8-43B1-8AB4-91C78962A2A7}"/>
                    </a:ext>
                  </a:extLst>
                </p:cNvPr>
                <p:cNvCxnSpPr/>
                <p:nvPr/>
              </p:nvCxnSpPr>
              <p:spPr>
                <a:xfrm rot="5400000" flipH="1" flipV="1">
                  <a:off x="3121945" y="4620604"/>
                  <a:ext cx="248478" cy="12124"/>
                </a:xfrm>
                <a:prstGeom prst="curvedConnector3">
                  <a:avLst/>
                </a:prstGeom>
                <a:ln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" name="구부러진 연결선[U] 24">
                  <a:extLst>
                    <a:ext uri="{FF2B5EF4-FFF2-40B4-BE49-F238E27FC236}">
                      <a16:creationId xmlns:a16="http://schemas.microsoft.com/office/drawing/2014/main" id="{688C24A6-3E35-4CB6-9E6C-73D6195F1EC4}"/>
                    </a:ext>
                  </a:extLst>
                </p:cNvPr>
                <p:cNvCxnSpPr/>
                <p:nvPr/>
              </p:nvCxnSpPr>
              <p:spPr>
                <a:xfrm rot="5400000" flipH="1" flipV="1">
                  <a:off x="3171884" y="4620604"/>
                  <a:ext cx="248478" cy="12124"/>
                </a:xfrm>
                <a:prstGeom prst="curvedConnector3">
                  <a:avLst/>
                </a:prstGeom>
                <a:ln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" name="구부러진 연결선[U] 25">
                  <a:extLst>
                    <a:ext uri="{FF2B5EF4-FFF2-40B4-BE49-F238E27FC236}">
                      <a16:creationId xmlns:a16="http://schemas.microsoft.com/office/drawing/2014/main" id="{868AD020-95B7-4B11-B4F7-4B4C458F2F4A}"/>
                    </a:ext>
                  </a:extLst>
                </p:cNvPr>
                <p:cNvCxnSpPr/>
                <p:nvPr/>
              </p:nvCxnSpPr>
              <p:spPr>
                <a:xfrm rot="5400000" flipH="1" flipV="1">
                  <a:off x="3246792" y="4620604"/>
                  <a:ext cx="248478" cy="12124"/>
                </a:xfrm>
                <a:prstGeom prst="curvedConnector3">
                  <a:avLst/>
                </a:prstGeom>
                <a:ln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" name="구부러진 연결선[U] 26">
                  <a:extLst>
                    <a:ext uri="{FF2B5EF4-FFF2-40B4-BE49-F238E27FC236}">
                      <a16:creationId xmlns:a16="http://schemas.microsoft.com/office/drawing/2014/main" id="{1EF03F14-801F-4C49-98D8-E9F336B8DBE1}"/>
                    </a:ext>
                  </a:extLst>
                </p:cNvPr>
                <p:cNvCxnSpPr/>
                <p:nvPr/>
              </p:nvCxnSpPr>
              <p:spPr>
                <a:xfrm rot="5400000" flipH="1" flipV="1">
                  <a:off x="3234307" y="4620604"/>
                  <a:ext cx="248478" cy="12124"/>
                </a:xfrm>
                <a:prstGeom prst="curvedConnector3">
                  <a:avLst/>
                </a:prstGeom>
                <a:ln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9" name="구부러진 연결선[U] 27">
                  <a:extLst>
                    <a:ext uri="{FF2B5EF4-FFF2-40B4-BE49-F238E27FC236}">
                      <a16:creationId xmlns:a16="http://schemas.microsoft.com/office/drawing/2014/main" id="{8418213A-4FE4-49BE-94DB-213915914F84}"/>
                    </a:ext>
                  </a:extLst>
                </p:cNvPr>
                <p:cNvCxnSpPr/>
                <p:nvPr/>
              </p:nvCxnSpPr>
              <p:spPr>
                <a:xfrm rot="5400000" flipH="1" flipV="1">
                  <a:off x="3296731" y="4620604"/>
                  <a:ext cx="248478" cy="12124"/>
                </a:xfrm>
                <a:prstGeom prst="curvedConnector3">
                  <a:avLst/>
                </a:prstGeom>
                <a:ln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0" name="구부러진 연결선[U] 28">
                  <a:extLst>
                    <a:ext uri="{FF2B5EF4-FFF2-40B4-BE49-F238E27FC236}">
                      <a16:creationId xmlns:a16="http://schemas.microsoft.com/office/drawing/2014/main" id="{8E5A7EC7-7353-44B4-A4C3-EC038483CCF6}"/>
                    </a:ext>
                  </a:extLst>
                </p:cNvPr>
                <p:cNvCxnSpPr/>
                <p:nvPr/>
              </p:nvCxnSpPr>
              <p:spPr>
                <a:xfrm rot="5400000" flipH="1" flipV="1">
                  <a:off x="3409093" y="4620604"/>
                  <a:ext cx="248478" cy="12124"/>
                </a:xfrm>
                <a:prstGeom prst="curvedConnector3">
                  <a:avLst/>
                </a:prstGeom>
                <a:ln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1" name="구부러진 연결선[U] 29">
                  <a:extLst>
                    <a:ext uri="{FF2B5EF4-FFF2-40B4-BE49-F238E27FC236}">
                      <a16:creationId xmlns:a16="http://schemas.microsoft.com/office/drawing/2014/main" id="{9CA0DA6D-012F-406B-A48C-6D5D9631F117}"/>
                    </a:ext>
                  </a:extLst>
                </p:cNvPr>
                <p:cNvCxnSpPr/>
                <p:nvPr/>
              </p:nvCxnSpPr>
              <p:spPr>
                <a:xfrm rot="5400000" flipH="1" flipV="1">
                  <a:off x="3309215" y="4620604"/>
                  <a:ext cx="248478" cy="12124"/>
                </a:xfrm>
                <a:prstGeom prst="curvedConnector3">
                  <a:avLst/>
                </a:prstGeom>
                <a:ln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2" name="구부러진 연결선[U] 30">
                  <a:extLst>
                    <a:ext uri="{FF2B5EF4-FFF2-40B4-BE49-F238E27FC236}">
                      <a16:creationId xmlns:a16="http://schemas.microsoft.com/office/drawing/2014/main" id="{925C0301-60FD-4B43-BDD2-09C13B6F756B}"/>
                    </a:ext>
                  </a:extLst>
                </p:cNvPr>
                <p:cNvCxnSpPr/>
                <p:nvPr/>
              </p:nvCxnSpPr>
              <p:spPr>
                <a:xfrm rot="5400000" flipH="1" flipV="1">
                  <a:off x="3396608" y="4620604"/>
                  <a:ext cx="248478" cy="12124"/>
                </a:xfrm>
                <a:prstGeom prst="curvedConnector3">
                  <a:avLst/>
                </a:prstGeom>
                <a:ln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3" name="구부러진 연결선[U] 31">
                  <a:extLst>
                    <a:ext uri="{FF2B5EF4-FFF2-40B4-BE49-F238E27FC236}">
                      <a16:creationId xmlns:a16="http://schemas.microsoft.com/office/drawing/2014/main" id="{754DB0E8-CB55-4386-91D8-B918FC40E61A}"/>
                    </a:ext>
                  </a:extLst>
                </p:cNvPr>
                <p:cNvCxnSpPr/>
                <p:nvPr/>
              </p:nvCxnSpPr>
              <p:spPr>
                <a:xfrm rot="5400000" flipH="1" flipV="1">
                  <a:off x="3047036" y="4620604"/>
                  <a:ext cx="248478" cy="12124"/>
                </a:xfrm>
                <a:prstGeom prst="curvedConnector3">
                  <a:avLst/>
                </a:prstGeom>
                <a:ln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4" name="구부러진 연결선[U] 32">
                  <a:extLst>
                    <a:ext uri="{FF2B5EF4-FFF2-40B4-BE49-F238E27FC236}">
                      <a16:creationId xmlns:a16="http://schemas.microsoft.com/office/drawing/2014/main" id="{7E9305C0-D1E5-4F51-A963-86CE63BD2131}"/>
                    </a:ext>
                  </a:extLst>
                </p:cNvPr>
                <p:cNvCxnSpPr/>
                <p:nvPr/>
              </p:nvCxnSpPr>
              <p:spPr>
                <a:xfrm rot="5400000" flipH="1" flipV="1">
                  <a:off x="3109460" y="4620604"/>
                  <a:ext cx="248478" cy="12124"/>
                </a:xfrm>
                <a:prstGeom prst="curvedConnector3">
                  <a:avLst/>
                </a:prstGeom>
                <a:ln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5" name="구부러진 연결선[U] 33">
                  <a:extLst>
                    <a:ext uri="{FF2B5EF4-FFF2-40B4-BE49-F238E27FC236}">
                      <a16:creationId xmlns:a16="http://schemas.microsoft.com/office/drawing/2014/main" id="{D0F40E8A-FC0C-4B0B-977D-0E5CE00C9ED0}"/>
                    </a:ext>
                  </a:extLst>
                </p:cNvPr>
                <p:cNvCxnSpPr/>
                <p:nvPr/>
              </p:nvCxnSpPr>
              <p:spPr>
                <a:xfrm rot="5400000" flipH="1" flipV="1">
                  <a:off x="3184368" y="4620604"/>
                  <a:ext cx="248478" cy="12124"/>
                </a:xfrm>
                <a:prstGeom prst="curvedConnector3">
                  <a:avLst/>
                </a:prstGeom>
                <a:ln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6" name="구부러진 연결선[U] 34">
                  <a:extLst>
                    <a:ext uri="{FF2B5EF4-FFF2-40B4-BE49-F238E27FC236}">
                      <a16:creationId xmlns:a16="http://schemas.microsoft.com/office/drawing/2014/main" id="{E2B3C91D-154B-4202-9824-CFFB0EA8F022}"/>
                    </a:ext>
                  </a:extLst>
                </p:cNvPr>
                <p:cNvCxnSpPr/>
                <p:nvPr/>
              </p:nvCxnSpPr>
              <p:spPr>
                <a:xfrm rot="5400000" flipH="1" flipV="1">
                  <a:off x="3321700" y="4620604"/>
                  <a:ext cx="248478" cy="12124"/>
                </a:xfrm>
                <a:prstGeom prst="curvedConnector3">
                  <a:avLst/>
                </a:prstGeom>
                <a:ln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7" name="구부러진 연결선[U] 35">
                  <a:extLst>
                    <a:ext uri="{FF2B5EF4-FFF2-40B4-BE49-F238E27FC236}">
                      <a16:creationId xmlns:a16="http://schemas.microsoft.com/office/drawing/2014/main" id="{49C7BBE6-DF29-41CA-AD25-8B7626BDF8AA}"/>
                    </a:ext>
                  </a:extLst>
                </p:cNvPr>
                <p:cNvCxnSpPr/>
                <p:nvPr/>
              </p:nvCxnSpPr>
              <p:spPr>
                <a:xfrm rot="5400000" flipH="1" flipV="1">
                  <a:off x="3421578" y="4620604"/>
                  <a:ext cx="248478" cy="12124"/>
                </a:xfrm>
                <a:prstGeom prst="curvedConnector3">
                  <a:avLst/>
                </a:prstGeom>
                <a:ln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8" name="구부러진 연결선[U] 36">
                  <a:extLst>
                    <a:ext uri="{FF2B5EF4-FFF2-40B4-BE49-F238E27FC236}">
                      <a16:creationId xmlns:a16="http://schemas.microsoft.com/office/drawing/2014/main" id="{ED2AB71C-7E98-4F7D-9233-B84F3C0F418E}"/>
                    </a:ext>
                  </a:extLst>
                </p:cNvPr>
                <p:cNvCxnSpPr/>
                <p:nvPr/>
              </p:nvCxnSpPr>
              <p:spPr>
                <a:xfrm rot="5400000" flipH="1" flipV="1">
                  <a:off x="3359154" y="4620604"/>
                  <a:ext cx="248478" cy="12124"/>
                </a:xfrm>
                <a:prstGeom prst="curvedConnector3">
                  <a:avLst/>
                </a:prstGeom>
                <a:ln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9" name="구부러진 연결선[U] 37">
                  <a:extLst>
                    <a:ext uri="{FF2B5EF4-FFF2-40B4-BE49-F238E27FC236}">
                      <a16:creationId xmlns:a16="http://schemas.microsoft.com/office/drawing/2014/main" id="{BF25BA2E-DA08-4D10-9226-B2101E7B7319}"/>
                    </a:ext>
                  </a:extLst>
                </p:cNvPr>
                <p:cNvCxnSpPr/>
                <p:nvPr/>
              </p:nvCxnSpPr>
              <p:spPr>
                <a:xfrm rot="5400000" flipH="1" flipV="1">
                  <a:off x="3459032" y="4620604"/>
                  <a:ext cx="248478" cy="12124"/>
                </a:xfrm>
                <a:prstGeom prst="curvedConnector3">
                  <a:avLst/>
                </a:prstGeom>
                <a:ln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0" name="구부러진 연결선[U] 38">
                  <a:extLst>
                    <a:ext uri="{FF2B5EF4-FFF2-40B4-BE49-F238E27FC236}">
                      <a16:creationId xmlns:a16="http://schemas.microsoft.com/office/drawing/2014/main" id="{C30B6A83-9C06-42EA-8901-BD7EC551465D}"/>
                    </a:ext>
                  </a:extLst>
                </p:cNvPr>
                <p:cNvCxnSpPr/>
                <p:nvPr/>
              </p:nvCxnSpPr>
              <p:spPr>
                <a:xfrm rot="5400000" flipH="1" flipV="1">
                  <a:off x="2734918" y="4620604"/>
                  <a:ext cx="248478" cy="12124"/>
                </a:xfrm>
                <a:prstGeom prst="curvedConnector3">
                  <a:avLst/>
                </a:prstGeom>
                <a:ln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1" name="구부러진 연결선[U] 39">
                  <a:extLst>
                    <a:ext uri="{FF2B5EF4-FFF2-40B4-BE49-F238E27FC236}">
                      <a16:creationId xmlns:a16="http://schemas.microsoft.com/office/drawing/2014/main" id="{463876D6-B7D8-45BA-9582-79254CC264FA}"/>
                    </a:ext>
                  </a:extLst>
                </p:cNvPr>
                <p:cNvCxnSpPr/>
                <p:nvPr/>
              </p:nvCxnSpPr>
              <p:spPr>
                <a:xfrm rot="5400000" flipH="1" flipV="1">
                  <a:off x="2747403" y="4620604"/>
                  <a:ext cx="248478" cy="12124"/>
                </a:xfrm>
                <a:prstGeom prst="curvedConnector3">
                  <a:avLst/>
                </a:prstGeom>
                <a:ln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2" name="구부러진 연결선[U] 40">
                  <a:extLst>
                    <a:ext uri="{FF2B5EF4-FFF2-40B4-BE49-F238E27FC236}">
                      <a16:creationId xmlns:a16="http://schemas.microsoft.com/office/drawing/2014/main" id="{185044F3-44C2-4941-B156-6B5D5EE3F1E4}"/>
                    </a:ext>
                  </a:extLst>
                </p:cNvPr>
                <p:cNvCxnSpPr/>
                <p:nvPr/>
              </p:nvCxnSpPr>
              <p:spPr>
                <a:xfrm rot="5400000" flipH="1" flipV="1">
                  <a:off x="2759888" y="4620604"/>
                  <a:ext cx="248478" cy="12124"/>
                </a:xfrm>
                <a:prstGeom prst="curvedConnector3">
                  <a:avLst/>
                </a:prstGeom>
                <a:ln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3" name="구부러진 연결선[U] 41">
                  <a:extLst>
                    <a:ext uri="{FF2B5EF4-FFF2-40B4-BE49-F238E27FC236}">
                      <a16:creationId xmlns:a16="http://schemas.microsoft.com/office/drawing/2014/main" id="{1A17EFBD-B327-4215-B806-3A51EBB3FBC6}"/>
                    </a:ext>
                  </a:extLst>
                </p:cNvPr>
                <p:cNvCxnSpPr/>
                <p:nvPr/>
              </p:nvCxnSpPr>
              <p:spPr>
                <a:xfrm rot="5400000" flipH="1" flipV="1">
                  <a:off x="2797342" y="4620604"/>
                  <a:ext cx="248478" cy="12124"/>
                </a:xfrm>
                <a:prstGeom prst="curvedConnector3">
                  <a:avLst/>
                </a:prstGeom>
                <a:ln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4" name="구부러진 연결선[U] 42">
                  <a:extLst>
                    <a:ext uri="{FF2B5EF4-FFF2-40B4-BE49-F238E27FC236}">
                      <a16:creationId xmlns:a16="http://schemas.microsoft.com/office/drawing/2014/main" id="{90387570-02A6-42B3-BBB5-74CEA6E503EB}"/>
                    </a:ext>
                  </a:extLst>
                </p:cNvPr>
                <p:cNvCxnSpPr/>
                <p:nvPr/>
              </p:nvCxnSpPr>
              <p:spPr>
                <a:xfrm rot="5400000" flipH="1" flipV="1">
                  <a:off x="2809827" y="4620604"/>
                  <a:ext cx="248478" cy="12124"/>
                </a:xfrm>
                <a:prstGeom prst="curvedConnector3">
                  <a:avLst/>
                </a:prstGeom>
                <a:ln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5" name="구부러진 연결선[U] 43">
                  <a:extLst>
                    <a:ext uri="{FF2B5EF4-FFF2-40B4-BE49-F238E27FC236}">
                      <a16:creationId xmlns:a16="http://schemas.microsoft.com/office/drawing/2014/main" id="{0A99A37D-9823-4EF8-A3B0-29891CD4C9EC}"/>
                    </a:ext>
                  </a:extLst>
                </p:cNvPr>
                <p:cNvCxnSpPr/>
                <p:nvPr/>
              </p:nvCxnSpPr>
              <p:spPr>
                <a:xfrm rot="5400000" flipH="1" flipV="1">
                  <a:off x="2847281" y="4620604"/>
                  <a:ext cx="248478" cy="12124"/>
                </a:xfrm>
                <a:prstGeom prst="curvedConnector3">
                  <a:avLst/>
                </a:prstGeom>
                <a:ln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6" name="구부러진 연결선[U] 44">
                  <a:extLst>
                    <a:ext uri="{FF2B5EF4-FFF2-40B4-BE49-F238E27FC236}">
                      <a16:creationId xmlns:a16="http://schemas.microsoft.com/office/drawing/2014/main" id="{3F67BDCE-5E1D-4915-B767-E718E442EE98}"/>
                    </a:ext>
                  </a:extLst>
                </p:cNvPr>
                <p:cNvCxnSpPr/>
                <p:nvPr/>
              </p:nvCxnSpPr>
              <p:spPr>
                <a:xfrm rot="5400000" flipH="1" flipV="1">
                  <a:off x="2834796" y="4620604"/>
                  <a:ext cx="248478" cy="12124"/>
                </a:xfrm>
                <a:prstGeom prst="curvedConnector3">
                  <a:avLst/>
                </a:prstGeom>
                <a:ln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7" name="구부러진 연결선[U] 45">
                  <a:extLst>
                    <a:ext uri="{FF2B5EF4-FFF2-40B4-BE49-F238E27FC236}">
                      <a16:creationId xmlns:a16="http://schemas.microsoft.com/office/drawing/2014/main" id="{840CBD73-1C9A-41A0-BD71-21BF9E4BC5AF}"/>
                    </a:ext>
                  </a:extLst>
                </p:cNvPr>
                <p:cNvCxnSpPr/>
                <p:nvPr/>
              </p:nvCxnSpPr>
              <p:spPr>
                <a:xfrm rot="5400000" flipH="1" flipV="1">
                  <a:off x="2872250" y="4620604"/>
                  <a:ext cx="248478" cy="12124"/>
                </a:xfrm>
                <a:prstGeom prst="curvedConnector3">
                  <a:avLst/>
                </a:prstGeom>
                <a:ln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8" name="구부러진 연결선[U] 46">
                  <a:extLst>
                    <a:ext uri="{FF2B5EF4-FFF2-40B4-BE49-F238E27FC236}">
                      <a16:creationId xmlns:a16="http://schemas.microsoft.com/office/drawing/2014/main" id="{6D3E59CD-2CDE-41A4-8B0F-EA9EE08DCC09}"/>
                    </a:ext>
                  </a:extLst>
                </p:cNvPr>
                <p:cNvCxnSpPr/>
                <p:nvPr/>
              </p:nvCxnSpPr>
              <p:spPr>
                <a:xfrm rot="5400000" flipH="1" flipV="1">
                  <a:off x="2947159" y="4620604"/>
                  <a:ext cx="248478" cy="12124"/>
                </a:xfrm>
                <a:prstGeom prst="curvedConnector3">
                  <a:avLst/>
                </a:prstGeom>
                <a:ln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9" name="구부러진 연결선[U] 47">
                  <a:extLst>
                    <a:ext uri="{FF2B5EF4-FFF2-40B4-BE49-F238E27FC236}">
                      <a16:creationId xmlns:a16="http://schemas.microsoft.com/office/drawing/2014/main" id="{C3BB5198-5D33-4C44-B09A-5FF1E0887F30}"/>
                    </a:ext>
                  </a:extLst>
                </p:cNvPr>
                <p:cNvCxnSpPr/>
                <p:nvPr/>
              </p:nvCxnSpPr>
              <p:spPr>
                <a:xfrm rot="5400000" flipH="1" flipV="1">
                  <a:off x="2884735" y="4620604"/>
                  <a:ext cx="248478" cy="12124"/>
                </a:xfrm>
                <a:prstGeom prst="curvedConnector3">
                  <a:avLst/>
                </a:prstGeom>
                <a:ln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0" name="구부러진 연결선[U] 48">
                  <a:extLst>
                    <a:ext uri="{FF2B5EF4-FFF2-40B4-BE49-F238E27FC236}">
                      <a16:creationId xmlns:a16="http://schemas.microsoft.com/office/drawing/2014/main" id="{126104EB-9127-4528-A7E9-6C86E0ACA639}"/>
                    </a:ext>
                  </a:extLst>
                </p:cNvPr>
                <p:cNvCxnSpPr/>
                <p:nvPr/>
              </p:nvCxnSpPr>
              <p:spPr>
                <a:xfrm rot="5400000" flipH="1" flipV="1">
                  <a:off x="2934674" y="4620604"/>
                  <a:ext cx="248478" cy="12124"/>
                </a:xfrm>
                <a:prstGeom prst="curvedConnector3">
                  <a:avLst/>
                </a:prstGeom>
                <a:ln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1" name="구부러진 연결선[U] 49">
                  <a:extLst>
                    <a:ext uri="{FF2B5EF4-FFF2-40B4-BE49-F238E27FC236}">
                      <a16:creationId xmlns:a16="http://schemas.microsoft.com/office/drawing/2014/main" id="{7D33EF11-2759-416C-9FB4-6570FF9D060C}"/>
                    </a:ext>
                  </a:extLst>
                </p:cNvPr>
                <p:cNvCxnSpPr/>
                <p:nvPr/>
              </p:nvCxnSpPr>
              <p:spPr>
                <a:xfrm rot="5400000" flipH="1" flipV="1">
                  <a:off x="2997098" y="4620604"/>
                  <a:ext cx="248478" cy="12124"/>
                </a:xfrm>
                <a:prstGeom prst="curvedConnector3">
                  <a:avLst/>
                </a:prstGeom>
                <a:ln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2" name="구부러진 연결선[U] 50">
                  <a:extLst>
                    <a:ext uri="{FF2B5EF4-FFF2-40B4-BE49-F238E27FC236}">
                      <a16:creationId xmlns:a16="http://schemas.microsoft.com/office/drawing/2014/main" id="{0AB245C1-335B-4563-8FD2-5D61FAE9BEE1}"/>
                    </a:ext>
                  </a:extLst>
                </p:cNvPr>
                <p:cNvCxnSpPr/>
                <p:nvPr/>
              </p:nvCxnSpPr>
              <p:spPr>
                <a:xfrm rot="5400000" flipH="1" flipV="1">
                  <a:off x="3009582" y="4620604"/>
                  <a:ext cx="248478" cy="12124"/>
                </a:xfrm>
                <a:prstGeom prst="curvedConnector3">
                  <a:avLst/>
                </a:prstGeom>
                <a:ln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3" name="구부러진 연결선[U] 51">
                  <a:extLst>
                    <a:ext uri="{FF2B5EF4-FFF2-40B4-BE49-F238E27FC236}">
                      <a16:creationId xmlns:a16="http://schemas.microsoft.com/office/drawing/2014/main" id="{1A5734EE-C708-4FE9-B139-2EF4A53697AB}"/>
                    </a:ext>
                  </a:extLst>
                </p:cNvPr>
                <p:cNvCxnSpPr/>
                <p:nvPr/>
              </p:nvCxnSpPr>
              <p:spPr>
                <a:xfrm rot="5400000" flipH="1" flipV="1">
                  <a:off x="3072006" y="4620604"/>
                  <a:ext cx="248478" cy="12124"/>
                </a:xfrm>
                <a:prstGeom prst="curvedConnector3">
                  <a:avLst/>
                </a:prstGeom>
                <a:ln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4" name="구부러진 연결선[U] 52">
                  <a:extLst>
                    <a:ext uri="{FF2B5EF4-FFF2-40B4-BE49-F238E27FC236}">
                      <a16:creationId xmlns:a16="http://schemas.microsoft.com/office/drawing/2014/main" id="{E65AC8FC-CBBC-49B0-A51D-FD01F169BD85}"/>
                    </a:ext>
                  </a:extLst>
                </p:cNvPr>
                <p:cNvCxnSpPr/>
                <p:nvPr/>
              </p:nvCxnSpPr>
              <p:spPr>
                <a:xfrm rot="5400000" flipH="1" flipV="1">
                  <a:off x="3146914" y="4620604"/>
                  <a:ext cx="248478" cy="12124"/>
                </a:xfrm>
                <a:prstGeom prst="curvedConnector3">
                  <a:avLst/>
                </a:prstGeom>
                <a:ln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5" name="구부러진 연결선[U] 53">
                  <a:extLst>
                    <a:ext uri="{FF2B5EF4-FFF2-40B4-BE49-F238E27FC236}">
                      <a16:creationId xmlns:a16="http://schemas.microsoft.com/office/drawing/2014/main" id="{44F5597B-3F44-49CD-B1EC-D1EC2B4038D7}"/>
                    </a:ext>
                  </a:extLst>
                </p:cNvPr>
                <p:cNvCxnSpPr/>
                <p:nvPr/>
              </p:nvCxnSpPr>
              <p:spPr>
                <a:xfrm rot="5400000" flipH="1" flipV="1">
                  <a:off x="2772373" y="4620604"/>
                  <a:ext cx="248478" cy="12124"/>
                </a:xfrm>
                <a:prstGeom prst="curvedConnector3">
                  <a:avLst/>
                </a:prstGeom>
                <a:ln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6" name="구부러진 연결선[U] 54">
                  <a:extLst>
                    <a:ext uri="{FF2B5EF4-FFF2-40B4-BE49-F238E27FC236}">
                      <a16:creationId xmlns:a16="http://schemas.microsoft.com/office/drawing/2014/main" id="{FCFFD44E-C59F-45F2-989E-DBAB5BF5B9D7}"/>
                    </a:ext>
                  </a:extLst>
                </p:cNvPr>
                <p:cNvCxnSpPr/>
                <p:nvPr/>
              </p:nvCxnSpPr>
              <p:spPr>
                <a:xfrm rot="5400000" flipH="1" flipV="1">
                  <a:off x="2784857" y="4620604"/>
                  <a:ext cx="248478" cy="12124"/>
                </a:xfrm>
                <a:prstGeom prst="curvedConnector3">
                  <a:avLst/>
                </a:prstGeom>
                <a:ln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7" name="구부러진 연결선[U] 55">
                  <a:extLst>
                    <a:ext uri="{FF2B5EF4-FFF2-40B4-BE49-F238E27FC236}">
                      <a16:creationId xmlns:a16="http://schemas.microsoft.com/office/drawing/2014/main" id="{5E1ABC67-2362-447A-9111-A1F5D09E31C5}"/>
                    </a:ext>
                  </a:extLst>
                </p:cNvPr>
                <p:cNvCxnSpPr/>
                <p:nvPr/>
              </p:nvCxnSpPr>
              <p:spPr>
                <a:xfrm rot="5400000" flipH="1" flipV="1">
                  <a:off x="2822311" y="4620604"/>
                  <a:ext cx="248478" cy="12124"/>
                </a:xfrm>
                <a:prstGeom prst="curvedConnector3">
                  <a:avLst/>
                </a:prstGeom>
                <a:ln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8" name="구부러진 연결선[U] 56">
                  <a:extLst>
                    <a:ext uri="{FF2B5EF4-FFF2-40B4-BE49-F238E27FC236}">
                      <a16:creationId xmlns:a16="http://schemas.microsoft.com/office/drawing/2014/main" id="{9E1C785B-02C1-48A4-8360-688610F3500A}"/>
                    </a:ext>
                  </a:extLst>
                </p:cNvPr>
                <p:cNvCxnSpPr/>
                <p:nvPr/>
              </p:nvCxnSpPr>
              <p:spPr>
                <a:xfrm rot="5400000" flipH="1" flipV="1">
                  <a:off x="2909704" y="4620604"/>
                  <a:ext cx="248478" cy="12124"/>
                </a:xfrm>
                <a:prstGeom prst="curvedConnector3">
                  <a:avLst/>
                </a:prstGeom>
                <a:ln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9" name="구부러진 연결선[U] 57">
                  <a:extLst>
                    <a:ext uri="{FF2B5EF4-FFF2-40B4-BE49-F238E27FC236}">
                      <a16:creationId xmlns:a16="http://schemas.microsoft.com/office/drawing/2014/main" id="{B84753C9-F424-426B-9B1F-E5D15A91C736}"/>
                    </a:ext>
                  </a:extLst>
                </p:cNvPr>
                <p:cNvCxnSpPr/>
                <p:nvPr/>
              </p:nvCxnSpPr>
              <p:spPr>
                <a:xfrm rot="5400000" flipH="1" flipV="1">
                  <a:off x="2959643" y="4620604"/>
                  <a:ext cx="248478" cy="12124"/>
                </a:xfrm>
                <a:prstGeom prst="curvedConnector3">
                  <a:avLst/>
                </a:prstGeom>
                <a:ln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0" name="구부러진 연결선[U] 58">
                  <a:extLst>
                    <a:ext uri="{FF2B5EF4-FFF2-40B4-BE49-F238E27FC236}">
                      <a16:creationId xmlns:a16="http://schemas.microsoft.com/office/drawing/2014/main" id="{5FDE06F6-17C2-454C-A11C-6EE61E8C9AAE}"/>
                    </a:ext>
                  </a:extLst>
                </p:cNvPr>
                <p:cNvCxnSpPr/>
                <p:nvPr/>
              </p:nvCxnSpPr>
              <p:spPr>
                <a:xfrm rot="5400000" flipH="1" flipV="1">
                  <a:off x="3034552" y="4620604"/>
                  <a:ext cx="248478" cy="12124"/>
                </a:xfrm>
                <a:prstGeom prst="curvedConnector3">
                  <a:avLst/>
                </a:prstGeom>
                <a:ln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1" name="구부러진 연결선[U] 59">
                  <a:extLst>
                    <a:ext uri="{FF2B5EF4-FFF2-40B4-BE49-F238E27FC236}">
                      <a16:creationId xmlns:a16="http://schemas.microsoft.com/office/drawing/2014/main" id="{EBF6326F-18B0-4D49-8A5E-7C628B40F1B3}"/>
                    </a:ext>
                  </a:extLst>
                </p:cNvPr>
                <p:cNvCxnSpPr/>
                <p:nvPr/>
              </p:nvCxnSpPr>
              <p:spPr>
                <a:xfrm rot="5400000" flipH="1" flipV="1">
                  <a:off x="3022067" y="4620604"/>
                  <a:ext cx="248478" cy="12124"/>
                </a:xfrm>
                <a:prstGeom prst="curvedConnector3">
                  <a:avLst/>
                </a:prstGeom>
                <a:ln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2" name="구부러진 연결선[U] 60">
                  <a:extLst>
                    <a:ext uri="{FF2B5EF4-FFF2-40B4-BE49-F238E27FC236}">
                      <a16:creationId xmlns:a16="http://schemas.microsoft.com/office/drawing/2014/main" id="{961821FD-AB1B-4D15-91AF-C1A6E8E9D372}"/>
                    </a:ext>
                  </a:extLst>
                </p:cNvPr>
                <p:cNvCxnSpPr/>
                <p:nvPr/>
              </p:nvCxnSpPr>
              <p:spPr>
                <a:xfrm rot="5400000" flipH="1" flipV="1">
                  <a:off x="3084491" y="4620604"/>
                  <a:ext cx="248478" cy="12124"/>
                </a:xfrm>
                <a:prstGeom prst="curvedConnector3">
                  <a:avLst/>
                </a:prstGeom>
                <a:ln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3" name="구부러진 연결선[U] 61">
                  <a:extLst>
                    <a:ext uri="{FF2B5EF4-FFF2-40B4-BE49-F238E27FC236}">
                      <a16:creationId xmlns:a16="http://schemas.microsoft.com/office/drawing/2014/main" id="{506CD1DF-0523-4209-B163-09C7D66E7DA2}"/>
                    </a:ext>
                  </a:extLst>
                </p:cNvPr>
                <p:cNvCxnSpPr/>
                <p:nvPr/>
              </p:nvCxnSpPr>
              <p:spPr>
                <a:xfrm rot="5400000" flipH="1" flipV="1">
                  <a:off x="3159399" y="4620604"/>
                  <a:ext cx="248478" cy="12124"/>
                </a:xfrm>
                <a:prstGeom prst="curvedConnector3">
                  <a:avLst/>
                </a:prstGeom>
                <a:ln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4" name="구부러진 연결선[U] 62">
                  <a:extLst>
                    <a:ext uri="{FF2B5EF4-FFF2-40B4-BE49-F238E27FC236}">
                      <a16:creationId xmlns:a16="http://schemas.microsoft.com/office/drawing/2014/main" id="{D78E44D4-5170-4960-AF01-CEDDD6B6BE8B}"/>
                    </a:ext>
                  </a:extLst>
                </p:cNvPr>
                <p:cNvCxnSpPr/>
                <p:nvPr/>
              </p:nvCxnSpPr>
              <p:spPr>
                <a:xfrm rot="5400000" flipH="1" flipV="1">
                  <a:off x="3096975" y="4620604"/>
                  <a:ext cx="248478" cy="12124"/>
                </a:xfrm>
                <a:prstGeom prst="curvedConnector3">
                  <a:avLst/>
                </a:prstGeom>
                <a:ln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5" name="구부러진 연결선[U] 63">
                  <a:extLst>
                    <a:ext uri="{FF2B5EF4-FFF2-40B4-BE49-F238E27FC236}">
                      <a16:creationId xmlns:a16="http://schemas.microsoft.com/office/drawing/2014/main" id="{65DAE692-CFCA-4B57-9CC1-36C2E5C6D66F}"/>
                    </a:ext>
                  </a:extLst>
                </p:cNvPr>
                <p:cNvCxnSpPr/>
                <p:nvPr/>
              </p:nvCxnSpPr>
              <p:spPr>
                <a:xfrm rot="5400000" flipH="1" flipV="1">
                  <a:off x="3134429" y="4620604"/>
                  <a:ext cx="248478" cy="12124"/>
                </a:xfrm>
                <a:prstGeom prst="curvedConnector3">
                  <a:avLst/>
                </a:prstGeom>
                <a:ln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6" name="구부러진 연결선[U] 64">
                  <a:extLst>
                    <a:ext uri="{FF2B5EF4-FFF2-40B4-BE49-F238E27FC236}">
                      <a16:creationId xmlns:a16="http://schemas.microsoft.com/office/drawing/2014/main" id="{B205B4DA-7F23-4137-89E1-9ACA344CA4E7}"/>
                    </a:ext>
                  </a:extLst>
                </p:cNvPr>
                <p:cNvCxnSpPr/>
                <p:nvPr/>
              </p:nvCxnSpPr>
              <p:spPr>
                <a:xfrm rot="5400000" flipH="1" flipV="1">
                  <a:off x="3209338" y="4620604"/>
                  <a:ext cx="248478" cy="12124"/>
                </a:xfrm>
                <a:prstGeom prst="curvedConnector3">
                  <a:avLst/>
                </a:prstGeom>
                <a:ln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7" name="구부러진 연결선[U] 65">
                  <a:extLst>
                    <a:ext uri="{FF2B5EF4-FFF2-40B4-BE49-F238E27FC236}">
                      <a16:creationId xmlns:a16="http://schemas.microsoft.com/office/drawing/2014/main" id="{6FC95912-2B33-4C42-8B76-AC11128D57C4}"/>
                    </a:ext>
                  </a:extLst>
                </p:cNvPr>
                <p:cNvCxnSpPr/>
                <p:nvPr/>
              </p:nvCxnSpPr>
              <p:spPr>
                <a:xfrm rot="5400000" flipH="1" flipV="1">
                  <a:off x="3221822" y="4620604"/>
                  <a:ext cx="248478" cy="12124"/>
                </a:xfrm>
                <a:prstGeom prst="curvedConnector3">
                  <a:avLst/>
                </a:prstGeom>
                <a:ln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8" name="구부러진 연결선[U] 66">
                  <a:extLst>
                    <a:ext uri="{FF2B5EF4-FFF2-40B4-BE49-F238E27FC236}">
                      <a16:creationId xmlns:a16="http://schemas.microsoft.com/office/drawing/2014/main" id="{188A7EA7-B32E-4987-86DE-520FD5DB431C}"/>
                    </a:ext>
                  </a:extLst>
                </p:cNvPr>
                <p:cNvCxnSpPr/>
                <p:nvPr/>
              </p:nvCxnSpPr>
              <p:spPr>
                <a:xfrm rot="5400000" flipH="1" flipV="1">
                  <a:off x="3271761" y="4620604"/>
                  <a:ext cx="248478" cy="12124"/>
                </a:xfrm>
                <a:prstGeom prst="curvedConnector3">
                  <a:avLst/>
                </a:prstGeom>
                <a:ln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9" name="구부러진 연결선[U] 67">
                  <a:extLst>
                    <a:ext uri="{FF2B5EF4-FFF2-40B4-BE49-F238E27FC236}">
                      <a16:creationId xmlns:a16="http://schemas.microsoft.com/office/drawing/2014/main" id="{7CDD7381-C106-4E95-9D8B-D3538AE02F94}"/>
                    </a:ext>
                  </a:extLst>
                </p:cNvPr>
                <p:cNvCxnSpPr/>
                <p:nvPr/>
              </p:nvCxnSpPr>
              <p:spPr>
                <a:xfrm rot="5400000" flipH="1" flipV="1">
                  <a:off x="3384124" y="4620604"/>
                  <a:ext cx="248478" cy="12124"/>
                </a:xfrm>
                <a:prstGeom prst="curvedConnector3">
                  <a:avLst/>
                </a:prstGeom>
                <a:ln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0" name="구부러진 연결선[U] 68">
                  <a:extLst>
                    <a:ext uri="{FF2B5EF4-FFF2-40B4-BE49-F238E27FC236}">
                      <a16:creationId xmlns:a16="http://schemas.microsoft.com/office/drawing/2014/main" id="{46FCB83A-CE31-4C6D-AC1E-7BC9DA9052C9}"/>
                    </a:ext>
                  </a:extLst>
                </p:cNvPr>
                <p:cNvCxnSpPr/>
                <p:nvPr/>
              </p:nvCxnSpPr>
              <p:spPr>
                <a:xfrm rot="5400000" flipH="1" flipV="1">
                  <a:off x="2922189" y="4620604"/>
                  <a:ext cx="248478" cy="12124"/>
                </a:xfrm>
                <a:prstGeom prst="curvedConnector3">
                  <a:avLst/>
                </a:prstGeom>
                <a:ln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1" name="구부러진 연결선[U] 69">
                  <a:extLst>
                    <a:ext uri="{FF2B5EF4-FFF2-40B4-BE49-F238E27FC236}">
                      <a16:creationId xmlns:a16="http://schemas.microsoft.com/office/drawing/2014/main" id="{32A31A60-84B3-4624-9A2B-8C2EA3793CB4}"/>
                    </a:ext>
                  </a:extLst>
                </p:cNvPr>
                <p:cNvCxnSpPr/>
                <p:nvPr/>
              </p:nvCxnSpPr>
              <p:spPr>
                <a:xfrm rot="5400000" flipH="1" flipV="1">
                  <a:off x="2984613" y="4620604"/>
                  <a:ext cx="248478" cy="12124"/>
                </a:xfrm>
                <a:prstGeom prst="curvedConnector3">
                  <a:avLst/>
                </a:prstGeom>
                <a:ln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2" name="구부러진 연결선[U] 70">
                  <a:extLst>
                    <a:ext uri="{FF2B5EF4-FFF2-40B4-BE49-F238E27FC236}">
                      <a16:creationId xmlns:a16="http://schemas.microsoft.com/office/drawing/2014/main" id="{9760B98D-13C2-45BF-B82C-7893734EDF12}"/>
                    </a:ext>
                  </a:extLst>
                </p:cNvPr>
                <p:cNvCxnSpPr/>
                <p:nvPr/>
              </p:nvCxnSpPr>
              <p:spPr>
                <a:xfrm rot="5400000" flipH="1" flipV="1">
                  <a:off x="3059521" y="4620604"/>
                  <a:ext cx="248478" cy="12124"/>
                </a:xfrm>
                <a:prstGeom prst="curvedConnector3">
                  <a:avLst/>
                </a:prstGeom>
                <a:ln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3" name="구부러진 연결선[U] 71">
                  <a:extLst>
                    <a:ext uri="{FF2B5EF4-FFF2-40B4-BE49-F238E27FC236}">
                      <a16:creationId xmlns:a16="http://schemas.microsoft.com/office/drawing/2014/main" id="{7DAB56BB-9523-4B78-82C4-7809D11D23BB}"/>
                    </a:ext>
                  </a:extLst>
                </p:cNvPr>
                <p:cNvCxnSpPr/>
                <p:nvPr/>
              </p:nvCxnSpPr>
              <p:spPr>
                <a:xfrm rot="5400000" flipH="1" flipV="1">
                  <a:off x="3196853" y="4620604"/>
                  <a:ext cx="248478" cy="12124"/>
                </a:xfrm>
                <a:prstGeom prst="curvedConnector3">
                  <a:avLst/>
                </a:prstGeom>
                <a:ln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4" name="구부러진 연결선[U] 72">
                  <a:extLst>
                    <a:ext uri="{FF2B5EF4-FFF2-40B4-BE49-F238E27FC236}">
                      <a16:creationId xmlns:a16="http://schemas.microsoft.com/office/drawing/2014/main" id="{DB0D44E6-12C4-413B-856D-441E7ED1D3F9}"/>
                    </a:ext>
                  </a:extLst>
                </p:cNvPr>
                <p:cNvCxnSpPr/>
                <p:nvPr/>
              </p:nvCxnSpPr>
              <p:spPr>
                <a:xfrm rot="5400000" flipH="1" flipV="1">
                  <a:off x="3259277" y="4620604"/>
                  <a:ext cx="248478" cy="12124"/>
                </a:xfrm>
                <a:prstGeom prst="curvedConnector3">
                  <a:avLst/>
                </a:prstGeom>
                <a:ln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5" name="구부러진 연결선[U] 73">
                  <a:extLst>
                    <a:ext uri="{FF2B5EF4-FFF2-40B4-BE49-F238E27FC236}">
                      <a16:creationId xmlns:a16="http://schemas.microsoft.com/office/drawing/2014/main" id="{B72B5BD8-7294-4332-9201-E03DB992B88A}"/>
                    </a:ext>
                  </a:extLst>
                </p:cNvPr>
                <p:cNvCxnSpPr/>
                <p:nvPr/>
              </p:nvCxnSpPr>
              <p:spPr>
                <a:xfrm rot="5400000" flipH="1" flipV="1">
                  <a:off x="3346670" y="4620604"/>
                  <a:ext cx="248478" cy="12124"/>
                </a:xfrm>
                <a:prstGeom prst="curvedConnector3">
                  <a:avLst/>
                </a:prstGeom>
                <a:ln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6" name="구부러진 연결선[U] 74">
                  <a:extLst>
                    <a:ext uri="{FF2B5EF4-FFF2-40B4-BE49-F238E27FC236}">
                      <a16:creationId xmlns:a16="http://schemas.microsoft.com/office/drawing/2014/main" id="{DAD943F2-A40B-4E96-8926-8649D55FFC5E}"/>
                    </a:ext>
                  </a:extLst>
                </p:cNvPr>
                <p:cNvCxnSpPr/>
                <p:nvPr/>
              </p:nvCxnSpPr>
              <p:spPr>
                <a:xfrm rot="5400000" flipH="1" flipV="1">
                  <a:off x="3334185" y="4620604"/>
                  <a:ext cx="248478" cy="12124"/>
                </a:xfrm>
                <a:prstGeom prst="curvedConnector3">
                  <a:avLst/>
                </a:prstGeom>
                <a:ln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7" name="구부러진 연결선[U] 75">
                  <a:extLst>
                    <a:ext uri="{FF2B5EF4-FFF2-40B4-BE49-F238E27FC236}">
                      <a16:creationId xmlns:a16="http://schemas.microsoft.com/office/drawing/2014/main" id="{32EB8B13-A9D6-44D3-BFE8-4706027B76F5}"/>
                    </a:ext>
                  </a:extLst>
                </p:cNvPr>
                <p:cNvCxnSpPr/>
                <p:nvPr/>
              </p:nvCxnSpPr>
              <p:spPr>
                <a:xfrm rot="5400000" flipH="1" flipV="1">
                  <a:off x="3434063" y="4620604"/>
                  <a:ext cx="248478" cy="12124"/>
                </a:xfrm>
                <a:prstGeom prst="curvedConnector3">
                  <a:avLst/>
                </a:prstGeom>
                <a:ln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8" name="구부러진 연결선[U] 76">
                  <a:extLst>
                    <a:ext uri="{FF2B5EF4-FFF2-40B4-BE49-F238E27FC236}">
                      <a16:creationId xmlns:a16="http://schemas.microsoft.com/office/drawing/2014/main" id="{582EBFE1-FEC1-4E70-8624-A0DED5522986}"/>
                    </a:ext>
                  </a:extLst>
                </p:cNvPr>
                <p:cNvCxnSpPr/>
                <p:nvPr/>
              </p:nvCxnSpPr>
              <p:spPr>
                <a:xfrm rot="5400000" flipH="1" flipV="1">
                  <a:off x="3446547" y="4620604"/>
                  <a:ext cx="248478" cy="12124"/>
                </a:xfrm>
                <a:prstGeom prst="curvedConnector3">
                  <a:avLst/>
                </a:prstGeom>
                <a:ln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9" name="구부러진 연결선[U] 77">
                  <a:extLst>
                    <a:ext uri="{FF2B5EF4-FFF2-40B4-BE49-F238E27FC236}">
                      <a16:creationId xmlns:a16="http://schemas.microsoft.com/office/drawing/2014/main" id="{194B7F39-E730-4124-8BEE-48FCA806690E}"/>
                    </a:ext>
                  </a:extLst>
                </p:cNvPr>
                <p:cNvCxnSpPr/>
                <p:nvPr/>
              </p:nvCxnSpPr>
              <p:spPr>
                <a:xfrm rot="5400000" flipH="1" flipV="1">
                  <a:off x="3284246" y="4620604"/>
                  <a:ext cx="248478" cy="12124"/>
                </a:xfrm>
                <a:prstGeom prst="curvedConnector3">
                  <a:avLst/>
                </a:prstGeom>
                <a:ln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0" name="구부러진 연결선[U] 78">
                  <a:extLst>
                    <a:ext uri="{FF2B5EF4-FFF2-40B4-BE49-F238E27FC236}">
                      <a16:creationId xmlns:a16="http://schemas.microsoft.com/office/drawing/2014/main" id="{A70E3EEF-F2A3-4858-BB23-2766EEB2597D}"/>
                    </a:ext>
                  </a:extLst>
                </p:cNvPr>
                <p:cNvCxnSpPr/>
                <p:nvPr/>
              </p:nvCxnSpPr>
              <p:spPr>
                <a:xfrm rot="5400000" flipH="1" flipV="1">
                  <a:off x="3371639" y="4620604"/>
                  <a:ext cx="248478" cy="12124"/>
                </a:xfrm>
                <a:prstGeom prst="curvedConnector3">
                  <a:avLst/>
                </a:prstGeom>
                <a:ln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81" name="그룹 80">
              <a:extLst>
                <a:ext uri="{FF2B5EF4-FFF2-40B4-BE49-F238E27FC236}">
                  <a16:creationId xmlns:a16="http://schemas.microsoft.com/office/drawing/2014/main" id="{E25A37CA-FCE8-4AD2-A18E-F4E2FED0831D}"/>
                </a:ext>
              </a:extLst>
            </p:cNvPr>
            <p:cNvGrpSpPr/>
            <p:nvPr/>
          </p:nvGrpSpPr>
          <p:grpSpPr>
            <a:xfrm>
              <a:off x="4079456" y="2222950"/>
              <a:ext cx="311731" cy="347465"/>
              <a:chOff x="1861805" y="4820479"/>
              <a:chExt cx="260475" cy="268356"/>
            </a:xfrm>
          </p:grpSpPr>
          <p:sp>
            <p:nvSpPr>
              <p:cNvPr id="82" name="이중 물결 81">
                <a:extLst>
                  <a:ext uri="{FF2B5EF4-FFF2-40B4-BE49-F238E27FC236}">
                    <a16:creationId xmlns:a16="http://schemas.microsoft.com/office/drawing/2014/main" id="{90AA8CC3-AC5E-4ABB-9CAA-A377F8034003}"/>
                  </a:ext>
                </a:extLst>
              </p:cNvPr>
              <p:cNvSpPr/>
              <p:nvPr/>
            </p:nvSpPr>
            <p:spPr>
              <a:xfrm>
                <a:off x="1861805" y="4820479"/>
                <a:ext cx="260475" cy="109330"/>
              </a:xfrm>
              <a:prstGeom prst="doubleWave">
                <a:avLst>
                  <a:gd name="adj1" fmla="val 12500"/>
                  <a:gd name="adj2" fmla="val -2529"/>
                </a:avLst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ko-KR" altLang="en-US"/>
              </a:p>
            </p:txBody>
          </p:sp>
          <p:cxnSp>
            <p:nvCxnSpPr>
              <p:cNvPr id="83" name="직선 연결선[R] 81">
                <a:extLst>
                  <a:ext uri="{FF2B5EF4-FFF2-40B4-BE49-F238E27FC236}">
                    <a16:creationId xmlns:a16="http://schemas.microsoft.com/office/drawing/2014/main" id="{CD162A7C-3B1F-411D-9C5B-EF8EF6FD3231}"/>
                  </a:ext>
                </a:extLst>
              </p:cNvPr>
              <p:cNvCxnSpPr>
                <a:cxnSpLocks/>
                <a:stCxn id="82" idx="1"/>
              </p:cNvCxnSpPr>
              <p:nvPr/>
            </p:nvCxnSpPr>
            <p:spPr>
              <a:xfrm>
                <a:off x="1868392" y="4875144"/>
                <a:ext cx="0" cy="213691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84" name="그룹 83">
              <a:extLst>
                <a:ext uri="{FF2B5EF4-FFF2-40B4-BE49-F238E27FC236}">
                  <a16:creationId xmlns:a16="http://schemas.microsoft.com/office/drawing/2014/main" id="{9D845967-F20F-4D71-904E-B9666A26D4F4}"/>
                </a:ext>
              </a:extLst>
            </p:cNvPr>
            <p:cNvGrpSpPr/>
            <p:nvPr/>
          </p:nvGrpSpPr>
          <p:grpSpPr>
            <a:xfrm>
              <a:off x="4154162" y="2135287"/>
              <a:ext cx="311731" cy="347465"/>
              <a:chOff x="1861805" y="4820479"/>
              <a:chExt cx="260475" cy="268356"/>
            </a:xfrm>
          </p:grpSpPr>
          <p:sp>
            <p:nvSpPr>
              <p:cNvPr id="85" name="이중 물결 84">
                <a:extLst>
                  <a:ext uri="{FF2B5EF4-FFF2-40B4-BE49-F238E27FC236}">
                    <a16:creationId xmlns:a16="http://schemas.microsoft.com/office/drawing/2014/main" id="{5A92456C-47F9-43C6-B0E8-7120F42471CE}"/>
                  </a:ext>
                </a:extLst>
              </p:cNvPr>
              <p:cNvSpPr/>
              <p:nvPr/>
            </p:nvSpPr>
            <p:spPr>
              <a:xfrm>
                <a:off x="1861805" y="4820479"/>
                <a:ext cx="260475" cy="109330"/>
              </a:xfrm>
              <a:prstGeom prst="doubleWave">
                <a:avLst>
                  <a:gd name="adj1" fmla="val 12500"/>
                  <a:gd name="adj2" fmla="val -2529"/>
                </a:avLst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ko-KR" altLang="en-US"/>
              </a:p>
            </p:txBody>
          </p:sp>
          <p:cxnSp>
            <p:nvCxnSpPr>
              <p:cNvPr id="86" name="직선 연결선[R] 84">
                <a:extLst>
                  <a:ext uri="{FF2B5EF4-FFF2-40B4-BE49-F238E27FC236}">
                    <a16:creationId xmlns:a16="http://schemas.microsoft.com/office/drawing/2014/main" id="{A3D953EB-364B-4EFF-88A8-29C7B134C416}"/>
                  </a:ext>
                </a:extLst>
              </p:cNvPr>
              <p:cNvCxnSpPr>
                <a:cxnSpLocks/>
                <a:stCxn id="85" idx="1"/>
              </p:cNvCxnSpPr>
              <p:nvPr/>
            </p:nvCxnSpPr>
            <p:spPr>
              <a:xfrm>
                <a:off x="1868392" y="4875144"/>
                <a:ext cx="0" cy="213691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87" name="그룹 86">
              <a:extLst>
                <a:ext uri="{FF2B5EF4-FFF2-40B4-BE49-F238E27FC236}">
                  <a16:creationId xmlns:a16="http://schemas.microsoft.com/office/drawing/2014/main" id="{476C666C-4A6A-4DFE-A9B6-80D0D87EFFC7}"/>
                </a:ext>
              </a:extLst>
            </p:cNvPr>
            <p:cNvGrpSpPr/>
            <p:nvPr/>
          </p:nvGrpSpPr>
          <p:grpSpPr>
            <a:xfrm>
              <a:off x="4348402" y="2141721"/>
              <a:ext cx="311731" cy="347465"/>
              <a:chOff x="1861805" y="4820479"/>
              <a:chExt cx="260475" cy="268356"/>
            </a:xfrm>
          </p:grpSpPr>
          <p:sp>
            <p:nvSpPr>
              <p:cNvPr id="88" name="이중 물결 87">
                <a:extLst>
                  <a:ext uri="{FF2B5EF4-FFF2-40B4-BE49-F238E27FC236}">
                    <a16:creationId xmlns:a16="http://schemas.microsoft.com/office/drawing/2014/main" id="{0CBA7B43-211C-4814-9045-0EB2F27FA8F0}"/>
                  </a:ext>
                </a:extLst>
              </p:cNvPr>
              <p:cNvSpPr/>
              <p:nvPr/>
            </p:nvSpPr>
            <p:spPr>
              <a:xfrm>
                <a:off x="1861805" y="4820479"/>
                <a:ext cx="260475" cy="109330"/>
              </a:xfrm>
              <a:prstGeom prst="doubleWave">
                <a:avLst>
                  <a:gd name="adj1" fmla="val 12500"/>
                  <a:gd name="adj2" fmla="val -2529"/>
                </a:avLst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ko-KR" altLang="en-US"/>
              </a:p>
            </p:txBody>
          </p:sp>
          <p:cxnSp>
            <p:nvCxnSpPr>
              <p:cNvPr id="89" name="직선 연결선[R] 87">
                <a:extLst>
                  <a:ext uri="{FF2B5EF4-FFF2-40B4-BE49-F238E27FC236}">
                    <a16:creationId xmlns:a16="http://schemas.microsoft.com/office/drawing/2014/main" id="{EDC1ADE8-DFE4-4493-9F60-E98CFF7BA49A}"/>
                  </a:ext>
                </a:extLst>
              </p:cNvPr>
              <p:cNvCxnSpPr>
                <a:cxnSpLocks/>
                <a:stCxn id="88" idx="1"/>
              </p:cNvCxnSpPr>
              <p:nvPr/>
            </p:nvCxnSpPr>
            <p:spPr>
              <a:xfrm>
                <a:off x="1868392" y="4875144"/>
                <a:ext cx="0" cy="213691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90" name="그룹 89">
              <a:extLst>
                <a:ext uri="{FF2B5EF4-FFF2-40B4-BE49-F238E27FC236}">
                  <a16:creationId xmlns:a16="http://schemas.microsoft.com/office/drawing/2014/main" id="{B8614ED7-2484-411C-913D-9B860862A5A4}"/>
                </a:ext>
              </a:extLst>
            </p:cNvPr>
            <p:cNvGrpSpPr/>
            <p:nvPr/>
          </p:nvGrpSpPr>
          <p:grpSpPr>
            <a:xfrm>
              <a:off x="4467933" y="2239419"/>
              <a:ext cx="311731" cy="347465"/>
              <a:chOff x="1861805" y="4820479"/>
              <a:chExt cx="260475" cy="268356"/>
            </a:xfrm>
          </p:grpSpPr>
          <p:sp>
            <p:nvSpPr>
              <p:cNvPr id="91" name="이중 물결 90">
                <a:extLst>
                  <a:ext uri="{FF2B5EF4-FFF2-40B4-BE49-F238E27FC236}">
                    <a16:creationId xmlns:a16="http://schemas.microsoft.com/office/drawing/2014/main" id="{140590C3-68D3-4E37-9D1B-C2159D732284}"/>
                  </a:ext>
                </a:extLst>
              </p:cNvPr>
              <p:cNvSpPr/>
              <p:nvPr/>
            </p:nvSpPr>
            <p:spPr>
              <a:xfrm>
                <a:off x="1861805" y="4820479"/>
                <a:ext cx="260475" cy="109330"/>
              </a:xfrm>
              <a:prstGeom prst="doubleWave">
                <a:avLst>
                  <a:gd name="adj1" fmla="val 12500"/>
                  <a:gd name="adj2" fmla="val -2529"/>
                </a:avLst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ko-KR" altLang="en-US"/>
              </a:p>
            </p:txBody>
          </p:sp>
          <p:cxnSp>
            <p:nvCxnSpPr>
              <p:cNvPr id="92" name="직선 연결선[R] 90">
                <a:extLst>
                  <a:ext uri="{FF2B5EF4-FFF2-40B4-BE49-F238E27FC236}">
                    <a16:creationId xmlns:a16="http://schemas.microsoft.com/office/drawing/2014/main" id="{6D2521B8-0DFB-4447-AEB0-8044BB9B81D4}"/>
                  </a:ext>
                </a:extLst>
              </p:cNvPr>
              <p:cNvCxnSpPr>
                <a:cxnSpLocks/>
                <a:stCxn id="91" idx="1"/>
              </p:cNvCxnSpPr>
              <p:nvPr/>
            </p:nvCxnSpPr>
            <p:spPr>
              <a:xfrm>
                <a:off x="1868392" y="4875144"/>
                <a:ext cx="0" cy="213691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93" name="그룹 92">
              <a:extLst>
                <a:ext uri="{FF2B5EF4-FFF2-40B4-BE49-F238E27FC236}">
                  <a16:creationId xmlns:a16="http://schemas.microsoft.com/office/drawing/2014/main" id="{2AB41CC4-F7A3-4DA8-BBE9-590510DBCA76}"/>
                </a:ext>
              </a:extLst>
            </p:cNvPr>
            <p:cNvGrpSpPr/>
            <p:nvPr/>
          </p:nvGrpSpPr>
          <p:grpSpPr>
            <a:xfrm>
              <a:off x="4618163" y="2141721"/>
              <a:ext cx="311731" cy="347465"/>
              <a:chOff x="1861805" y="4820479"/>
              <a:chExt cx="260475" cy="268356"/>
            </a:xfrm>
          </p:grpSpPr>
          <p:sp>
            <p:nvSpPr>
              <p:cNvPr id="94" name="이중 물결 93">
                <a:extLst>
                  <a:ext uri="{FF2B5EF4-FFF2-40B4-BE49-F238E27FC236}">
                    <a16:creationId xmlns:a16="http://schemas.microsoft.com/office/drawing/2014/main" id="{FF61552A-52C9-4DA9-838E-0085E70C4F01}"/>
                  </a:ext>
                </a:extLst>
              </p:cNvPr>
              <p:cNvSpPr/>
              <p:nvPr/>
            </p:nvSpPr>
            <p:spPr>
              <a:xfrm>
                <a:off x="1861805" y="4820479"/>
                <a:ext cx="260475" cy="109330"/>
              </a:xfrm>
              <a:prstGeom prst="doubleWave">
                <a:avLst>
                  <a:gd name="adj1" fmla="val 12500"/>
                  <a:gd name="adj2" fmla="val -2529"/>
                </a:avLst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ko-KR" altLang="en-US"/>
              </a:p>
            </p:txBody>
          </p:sp>
          <p:cxnSp>
            <p:nvCxnSpPr>
              <p:cNvPr id="95" name="직선 연결선[R] 93">
                <a:extLst>
                  <a:ext uri="{FF2B5EF4-FFF2-40B4-BE49-F238E27FC236}">
                    <a16:creationId xmlns:a16="http://schemas.microsoft.com/office/drawing/2014/main" id="{03F9481E-BD4C-4FB8-9A4E-0E68DDC217B2}"/>
                  </a:ext>
                </a:extLst>
              </p:cNvPr>
              <p:cNvCxnSpPr>
                <a:cxnSpLocks/>
                <a:stCxn id="94" idx="1"/>
              </p:cNvCxnSpPr>
              <p:nvPr/>
            </p:nvCxnSpPr>
            <p:spPr>
              <a:xfrm>
                <a:off x="1868392" y="4875144"/>
                <a:ext cx="0" cy="213691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96" name="그룹 95">
              <a:extLst>
                <a:ext uri="{FF2B5EF4-FFF2-40B4-BE49-F238E27FC236}">
                  <a16:creationId xmlns:a16="http://schemas.microsoft.com/office/drawing/2014/main" id="{CF3BE70F-FCF0-4881-801E-938BAFFDBF7C}"/>
                </a:ext>
              </a:extLst>
            </p:cNvPr>
            <p:cNvGrpSpPr/>
            <p:nvPr/>
          </p:nvGrpSpPr>
          <p:grpSpPr>
            <a:xfrm>
              <a:off x="4896064" y="2193198"/>
              <a:ext cx="311731" cy="347465"/>
              <a:chOff x="1861805" y="4820479"/>
              <a:chExt cx="260475" cy="268356"/>
            </a:xfrm>
          </p:grpSpPr>
          <p:sp>
            <p:nvSpPr>
              <p:cNvPr id="97" name="이중 물결 96">
                <a:extLst>
                  <a:ext uri="{FF2B5EF4-FFF2-40B4-BE49-F238E27FC236}">
                    <a16:creationId xmlns:a16="http://schemas.microsoft.com/office/drawing/2014/main" id="{881D321F-3E8B-4F66-B654-0B042584E1C9}"/>
                  </a:ext>
                </a:extLst>
              </p:cNvPr>
              <p:cNvSpPr/>
              <p:nvPr/>
            </p:nvSpPr>
            <p:spPr>
              <a:xfrm>
                <a:off x="1861805" y="4820479"/>
                <a:ext cx="260475" cy="109330"/>
              </a:xfrm>
              <a:prstGeom prst="doubleWave">
                <a:avLst>
                  <a:gd name="adj1" fmla="val 12500"/>
                  <a:gd name="adj2" fmla="val -2529"/>
                </a:avLst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ko-KR" altLang="en-US"/>
              </a:p>
            </p:txBody>
          </p:sp>
          <p:cxnSp>
            <p:nvCxnSpPr>
              <p:cNvPr id="98" name="직선 연결선[R] 96">
                <a:extLst>
                  <a:ext uri="{FF2B5EF4-FFF2-40B4-BE49-F238E27FC236}">
                    <a16:creationId xmlns:a16="http://schemas.microsoft.com/office/drawing/2014/main" id="{0BE4CA6F-C140-4C5A-B954-1530BD50800C}"/>
                  </a:ext>
                </a:extLst>
              </p:cNvPr>
              <p:cNvCxnSpPr>
                <a:cxnSpLocks/>
                <a:stCxn id="97" idx="1"/>
              </p:cNvCxnSpPr>
              <p:nvPr/>
            </p:nvCxnSpPr>
            <p:spPr>
              <a:xfrm>
                <a:off x="1868392" y="4875144"/>
                <a:ext cx="0" cy="213691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99" name="그룹 98">
              <a:extLst>
                <a:ext uri="{FF2B5EF4-FFF2-40B4-BE49-F238E27FC236}">
                  <a16:creationId xmlns:a16="http://schemas.microsoft.com/office/drawing/2014/main" id="{D71255FD-7FBB-40B8-84F4-A927CB18F1AB}"/>
                </a:ext>
              </a:extLst>
            </p:cNvPr>
            <p:cNvGrpSpPr/>
            <p:nvPr/>
          </p:nvGrpSpPr>
          <p:grpSpPr>
            <a:xfrm>
              <a:off x="5062633" y="2222950"/>
              <a:ext cx="311731" cy="347465"/>
              <a:chOff x="1861805" y="4820479"/>
              <a:chExt cx="260475" cy="268356"/>
            </a:xfrm>
          </p:grpSpPr>
          <p:sp>
            <p:nvSpPr>
              <p:cNvPr id="100" name="이중 물결 99">
                <a:extLst>
                  <a:ext uri="{FF2B5EF4-FFF2-40B4-BE49-F238E27FC236}">
                    <a16:creationId xmlns:a16="http://schemas.microsoft.com/office/drawing/2014/main" id="{8F58276D-0173-48F6-8477-BE6666E219BC}"/>
                  </a:ext>
                </a:extLst>
              </p:cNvPr>
              <p:cNvSpPr/>
              <p:nvPr/>
            </p:nvSpPr>
            <p:spPr>
              <a:xfrm>
                <a:off x="1861805" y="4820479"/>
                <a:ext cx="260475" cy="109330"/>
              </a:xfrm>
              <a:prstGeom prst="doubleWave">
                <a:avLst>
                  <a:gd name="adj1" fmla="val 12500"/>
                  <a:gd name="adj2" fmla="val -2529"/>
                </a:avLst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ko-KR" altLang="en-US"/>
              </a:p>
            </p:txBody>
          </p:sp>
          <p:cxnSp>
            <p:nvCxnSpPr>
              <p:cNvPr id="101" name="직선 연결선[R] 99">
                <a:extLst>
                  <a:ext uri="{FF2B5EF4-FFF2-40B4-BE49-F238E27FC236}">
                    <a16:creationId xmlns:a16="http://schemas.microsoft.com/office/drawing/2014/main" id="{2DDBDD72-349A-4251-BE68-52E63C537F67}"/>
                  </a:ext>
                </a:extLst>
              </p:cNvPr>
              <p:cNvCxnSpPr>
                <a:cxnSpLocks/>
                <a:stCxn id="100" idx="1"/>
              </p:cNvCxnSpPr>
              <p:nvPr/>
            </p:nvCxnSpPr>
            <p:spPr>
              <a:xfrm>
                <a:off x="1868392" y="4875144"/>
                <a:ext cx="0" cy="213691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02" name="TextBox 101">
              <a:extLst>
                <a:ext uri="{FF2B5EF4-FFF2-40B4-BE49-F238E27FC236}">
                  <a16:creationId xmlns:a16="http://schemas.microsoft.com/office/drawing/2014/main" id="{47D257DC-DE66-428A-9C15-ABD3BF45AF18}"/>
                </a:ext>
              </a:extLst>
            </p:cNvPr>
            <p:cNvSpPr txBox="1"/>
            <p:nvPr/>
          </p:nvSpPr>
          <p:spPr>
            <a:xfrm>
              <a:off x="2643197" y="2534874"/>
              <a:ext cx="889987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kumimoji="1" lang="en-US" altLang="ko-KR" sz="700" dirty="0"/>
                <a:t>PEG-coated glass</a:t>
              </a:r>
              <a:endParaRPr kumimoji="1" lang="ko-KR" altLang="en-US" sz="700" dirty="0"/>
            </a:p>
          </p:txBody>
        </p:sp>
        <p:sp>
          <p:nvSpPr>
            <p:cNvPr id="103" name="TextBox 102">
              <a:extLst>
                <a:ext uri="{FF2B5EF4-FFF2-40B4-BE49-F238E27FC236}">
                  <a16:creationId xmlns:a16="http://schemas.microsoft.com/office/drawing/2014/main" id="{A8D84C67-1274-4998-B738-888B33A06E22}"/>
                </a:ext>
              </a:extLst>
            </p:cNvPr>
            <p:cNvSpPr txBox="1"/>
            <p:nvPr/>
          </p:nvSpPr>
          <p:spPr>
            <a:xfrm>
              <a:off x="2864411" y="2201696"/>
              <a:ext cx="668773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kumimoji="1" lang="en-US" altLang="ko-KR" sz="700" dirty="0" err="1"/>
                <a:t>NeutrAvidin</a:t>
              </a:r>
              <a:endParaRPr kumimoji="1" lang="ko-KR" altLang="en-US" sz="700" dirty="0"/>
            </a:p>
          </p:txBody>
        </p:sp>
        <p:sp>
          <p:nvSpPr>
            <p:cNvPr id="104" name="TextBox 103">
              <a:extLst>
                <a:ext uri="{FF2B5EF4-FFF2-40B4-BE49-F238E27FC236}">
                  <a16:creationId xmlns:a16="http://schemas.microsoft.com/office/drawing/2014/main" id="{CA7B7AE3-DFB7-4A54-A1F7-7C9CDDF6AC7B}"/>
                </a:ext>
              </a:extLst>
            </p:cNvPr>
            <p:cNvSpPr txBox="1"/>
            <p:nvPr/>
          </p:nvSpPr>
          <p:spPr>
            <a:xfrm>
              <a:off x="2656658" y="1933270"/>
              <a:ext cx="865942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kumimoji="1" lang="en-US" altLang="ko-KR" sz="700" dirty="0"/>
                <a:t>His tag</a:t>
              </a:r>
              <a:r>
                <a:rPr kumimoji="1" lang="ko-KR" altLang="en-US" sz="700" dirty="0"/>
                <a:t> </a:t>
              </a:r>
              <a:r>
                <a:rPr kumimoji="1" lang="en-US" altLang="ko-KR" sz="700" dirty="0"/>
                <a:t>antibody</a:t>
              </a:r>
              <a:endParaRPr kumimoji="1" lang="ko-KR" altLang="en-US" sz="700" dirty="0"/>
            </a:p>
          </p:txBody>
        </p:sp>
        <p:sp>
          <p:nvSpPr>
            <p:cNvPr id="105" name="직사각형 104">
              <a:extLst>
                <a:ext uri="{FF2B5EF4-FFF2-40B4-BE49-F238E27FC236}">
                  <a16:creationId xmlns:a16="http://schemas.microsoft.com/office/drawing/2014/main" id="{4199D4DD-1698-4F9D-B04B-DB298F44F216}"/>
                </a:ext>
              </a:extLst>
            </p:cNvPr>
            <p:cNvSpPr/>
            <p:nvPr/>
          </p:nvSpPr>
          <p:spPr>
            <a:xfrm flipH="1">
              <a:off x="3944928" y="1944407"/>
              <a:ext cx="21542" cy="186450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ko-KR" altLang="en-US"/>
            </a:p>
          </p:txBody>
        </p:sp>
        <p:cxnSp>
          <p:nvCxnSpPr>
            <p:cNvPr id="106" name="직선 연결선[R] 104">
              <a:extLst>
                <a:ext uri="{FF2B5EF4-FFF2-40B4-BE49-F238E27FC236}">
                  <a16:creationId xmlns:a16="http://schemas.microsoft.com/office/drawing/2014/main" id="{F7F851E8-21ED-4EF9-AC70-3850356F878C}"/>
                </a:ext>
              </a:extLst>
            </p:cNvPr>
            <p:cNvCxnSpPr>
              <a:cxnSpLocks/>
              <a:stCxn id="105" idx="3"/>
              <a:endCxn id="104" idx="3"/>
            </p:cNvCxnSpPr>
            <p:nvPr/>
          </p:nvCxnSpPr>
          <p:spPr>
            <a:xfrm flipH="1" flipV="1">
              <a:off x="3522600" y="2033298"/>
              <a:ext cx="422328" cy="4334"/>
            </a:xfrm>
            <a:prstGeom prst="line">
              <a:avLst/>
            </a:prstGeom>
            <a:ln w="15875">
              <a:solidFill>
                <a:schemeClr val="bg2">
                  <a:lumMod val="2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7" name="직사각형 106">
              <a:extLst>
                <a:ext uri="{FF2B5EF4-FFF2-40B4-BE49-F238E27FC236}">
                  <a16:creationId xmlns:a16="http://schemas.microsoft.com/office/drawing/2014/main" id="{EB4C9674-25C3-474E-9507-D4D5B8FE4EC2}"/>
                </a:ext>
              </a:extLst>
            </p:cNvPr>
            <p:cNvSpPr/>
            <p:nvPr/>
          </p:nvSpPr>
          <p:spPr>
            <a:xfrm flipH="1">
              <a:off x="3945164" y="2234464"/>
              <a:ext cx="21542" cy="186450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ko-KR" altLang="en-US"/>
            </a:p>
          </p:txBody>
        </p:sp>
        <p:cxnSp>
          <p:nvCxnSpPr>
            <p:cNvPr id="108" name="직선 연결선[R] 106">
              <a:extLst>
                <a:ext uri="{FF2B5EF4-FFF2-40B4-BE49-F238E27FC236}">
                  <a16:creationId xmlns:a16="http://schemas.microsoft.com/office/drawing/2014/main" id="{95DEF170-5732-4C72-B1BF-A54F03CDC535}"/>
                </a:ext>
              </a:extLst>
            </p:cNvPr>
            <p:cNvCxnSpPr>
              <a:cxnSpLocks/>
              <a:stCxn id="107" idx="3"/>
              <a:endCxn id="103" idx="3"/>
            </p:cNvCxnSpPr>
            <p:nvPr/>
          </p:nvCxnSpPr>
          <p:spPr>
            <a:xfrm flipH="1" flipV="1">
              <a:off x="3533184" y="2301724"/>
              <a:ext cx="411980" cy="25965"/>
            </a:xfrm>
            <a:prstGeom prst="line">
              <a:avLst/>
            </a:prstGeom>
            <a:ln w="15875">
              <a:solidFill>
                <a:schemeClr val="bg2">
                  <a:lumMod val="2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9" name="직사각형 108">
              <a:extLst>
                <a:ext uri="{FF2B5EF4-FFF2-40B4-BE49-F238E27FC236}">
                  <a16:creationId xmlns:a16="http://schemas.microsoft.com/office/drawing/2014/main" id="{11325BD3-3470-49EA-B20D-CBDEE051D018}"/>
                </a:ext>
              </a:extLst>
            </p:cNvPr>
            <p:cNvSpPr/>
            <p:nvPr/>
          </p:nvSpPr>
          <p:spPr>
            <a:xfrm flipH="1">
              <a:off x="3945161" y="2511443"/>
              <a:ext cx="21542" cy="186450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ko-KR" altLang="en-US"/>
            </a:p>
          </p:txBody>
        </p:sp>
        <p:cxnSp>
          <p:nvCxnSpPr>
            <p:cNvPr id="110" name="직선 연결선[R] 108">
              <a:extLst>
                <a:ext uri="{FF2B5EF4-FFF2-40B4-BE49-F238E27FC236}">
                  <a16:creationId xmlns:a16="http://schemas.microsoft.com/office/drawing/2014/main" id="{8884C39E-0AB4-4E2F-9ACC-B38152FC2868}"/>
                </a:ext>
              </a:extLst>
            </p:cNvPr>
            <p:cNvCxnSpPr>
              <a:cxnSpLocks/>
              <a:stCxn id="109" idx="3"/>
              <a:endCxn id="102" idx="3"/>
            </p:cNvCxnSpPr>
            <p:nvPr/>
          </p:nvCxnSpPr>
          <p:spPr>
            <a:xfrm flipH="1">
              <a:off x="3533184" y="2604668"/>
              <a:ext cx="411977" cy="30234"/>
            </a:xfrm>
            <a:prstGeom prst="line">
              <a:avLst/>
            </a:prstGeom>
            <a:ln w="15875">
              <a:solidFill>
                <a:schemeClr val="bg2">
                  <a:lumMod val="2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1" name="오른쪽 화살표[R] 109">
              <a:extLst>
                <a:ext uri="{FF2B5EF4-FFF2-40B4-BE49-F238E27FC236}">
                  <a16:creationId xmlns:a16="http://schemas.microsoft.com/office/drawing/2014/main" id="{B2B20009-030E-4417-B3F5-2DA7F3B6757C}"/>
                </a:ext>
              </a:extLst>
            </p:cNvPr>
            <p:cNvSpPr/>
            <p:nvPr/>
          </p:nvSpPr>
          <p:spPr>
            <a:xfrm>
              <a:off x="5629483" y="2315572"/>
              <a:ext cx="1315211" cy="152424"/>
            </a:xfrm>
            <a:prstGeom prst="rightArrow">
              <a:avLst>
                <a:gd name="adj1" fmla="val 50000"/>
                <a:gd name="adj2" fmla="val 142640"/>
              </a:avLst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ko-KR" altLang="en-US"/>
            </a:p>
          </p:txBody>
        </p:sp>
        <p:grpSp>
          <p:nvGrpSpPr>
            <p:cNvPr id="112" name="그룹 111">
              <a:extLst>
                <a:ext uri="{FF2B5EF4-FFF2-40B4-BE49-F238E27FC236}">
                  <a16:creationId xmlns:a16="http://schemas.microsoft.com/office/drawing/2014/main" id="{FFA95AB3-EB14-4424-B8C3-91EF3C6045C0}"/>
                </a:ext>
              </a:extLst>
            </p:cNvPr>
            <p:cNvGrpSpPr/>
            <p:nvPr/>
          </p:nvGrpSpPr>
          <p:grpSpPr>
            <a:xfrm>
              <a:off x="7276741" y="2496860"/>
              <a:ext cx="1294193" cy="215113"/>
              <a:chOff x="1808921" y="5121478"/>
              <a:chExt cx="1081396" cy="166137"/>
            </a:xfrm>
          </p:grpSpPr>
          <p:sp>
            <p:nvSpPr>
              <p:cNvPr id="113" name="정육면체 112">
                <a:extLst>
                  <a:ext uri="{FF2B5EF4-FFF2-40B4-BE49-F238E27FC236}">
                    <a16:creationId xmlns:a16="http://schemas.microsoft.com/office/drawing/2014/main" id="{2E6716C1-58EA-442A-8110-E6D8FD8F9ACC}"/>
                  </a:ext>
                </a:extLst>
              </p:cNvPr>
              <p:cNvSpPr/>
              <p:nvPr/>
            </p:nvSpPr>
            <p:spPr>
              <a:xfrm>
                <a:off x="1808921" y="5178286"/>
                <a:ext cx="1071457" cy="109329"/>
              </a:xfrm>
              <a:prstGeom prst="cub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solidFill>
                  <a:schemeClr val="bg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ko-KR" altLang="en-US"/>
              </a:p>
            </p:txBody>
          </p:sp>
          <p:grpSp>
            <p:nvGrpSpPr>
              <p:cNvPr id="114" name="그룹 113">
                <a:extLst>
                  <a:ext uri="{FF2B5EF4-FFF2-40B4-BE49-F238E27FC236}">
                    <a16:creationId xmlns:a16="http://schemas.microsoft.com/office/drawing/2014/main" id="{FBBF3FFB-10BF-4E52-8C7B-DF3127B5369E}"/>
                  </a:ext>
                </a:extLst>
              </p:cNvPr>
              <p:cNvGrpSpPr/>
              <p:nvPr/>
            </p:nvGrpSpPr>
            <p:grpSpPr>
              <a:xfrm>
                <a:off x="1818860" y="5121478"/>
                <a:ext cx="1071457" cy="76685"/>
                <a:chOff x="2853095" y="4502427"/>
                <a:chExt cx="736238" cy="248478"/>
              </a:xfrm>
            </p:grpSpPr>
            <p:cxnSp>
              <p:nvCxnSpPr>
                <p:cNvPr id="115" name="구부러진 연결선[U] 113">
                  <a:extLst>
                    <a:ext uri="{FF2B5EF4-FFF2-40B4-BE49-F238E27FC236}">
                      <a16:creationId xmlns:a16="http://schemas.microsoft.com/office/drawing/2014/main" id="{F5892872-326A-4F8E-BCB8-184C6EC40F61}"/>
                    </a:ext>
                  </a:extLst>
                </p:cNvPr>
                <p:cNvCxnSpPr/>
                <p:nvPr/>
              </p:nvCxnSpPr>
              <p:spPr>
                <a:xfrm rot="5400000" flipH="1" flipV="1">
                  <a:off x="2859766" y="4620604"/>
                  <a:ext cx="248478" cy="12124"/>
                </a:xfrm>
                <a:prstGeom prst="curvedConnector3">
                  <a:avLst/>
                </a:prstGeom>
                <a:ln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6" name="구부러진 연결선[U] 114">
                  <a:extLst>
                    <a:ext uri="{FF2B5EF4-FFF2-40B4-BE49-F238E27FC236}">
                      <a16:creationId xmlns:a16="http://schemas.microsoft.com/office/drawing/2014/main" id="{B9D0A844-EB50-45B7-A29F-151281A83E6F}"/>
                    </a:ext>
                  </a:extLst>
                </p:cNvPr>
                <p:cNvCxnSpPr/>
                <p:nvPr/>
              </p:nvCxnSpPr>
              <p:spPr>
                <a:xfrm rot="5400000" flipH="1" flipV="1">
                  <a:off x="2897220" y="4620604"/>
                  <a:ext cx="248478" cy="12124"/>
                </a:xfrm>
                <a:prstGeom prst="curvedConnector3">
                  <a:avLst/>
                </a:prstGeom>
                <a:ln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7" name="구부러진 연결선[U] 115">
                  <a:extLst>
                    <a:ext uri="{FF2B5EF4-FFF2-40B4-BE49-F238E27FC236}">
                      <a16:creationId xmlns:a16="http://schemas.microsoft.com/office/drawing/2014/main" id="{1E94CB83-F9A7-47F9-8C87-5E1FDCA534B4}"/>
                    </a:ext>
                  </a:extLst>
                </p:cNvPr>
                <p:cNvCxnSpPr/>
                <p:nvPr/>
              </p:nvCxnSpPr>
              <p:spPr>
                <a:xfrm rot="5400000" flipH="1" flipV="1">
                  <a:off x="2972128" y="4620604"/>
                  <a:ext cx="248478" cy="12124"/>
                </a:xfrm>
                <a:prstGeom prst="curvedConnector3">
                  <a:avLst/>
                </a:prstGeom>
                <a:ln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8" name="구부러진 연결선[U] 116">
                  <a:extLst>
                    <a:ext uri="{FF2B5EF4-FFF2-40B4-BE49-F238E27FC236}">
                      <a16:creationId xmlns:a16="http://schemas.microsoft.com/office/drawing/2014/main" id="{FAB2AF46-A23A-4250-9155-C393908CA6FA}"/>
                    </a:ext>
                  </a:extLst>
                </p:cNvPr>
                <p:cNvCxnSpPr/>
                <p:nvPr/>
              </p:nvCxnSpPr>
              <p:spPr>
                <a:xfrm rot="5400000" flipH="1" flipV="1">
                  <a:off x="3121945" y="4620604"/>
                  <a:ext cx="248478" cy="12124"/>
                </a:xfrm>
                <a:prstGeom prst="curvedConnector3">
                  <a:avLst/>
                </a:prstGeom>
                <a:ln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9" name="구부러진 연결선[U] 117">
                  <a:extLst>
                    <a:ext uri="{FF2B5EF4-FFF2-40B4-BE49-F238E27FC236}">
                      <a16:creationId xmlns:a16="http://schemas.microsoft.com/office/drawing/2014/main" id="{F984F8E0-604D-4D59-B3B9-2E520BED3811}"/>
                    </a:ext>
                  </a:extLst>
                </p:cNvPr>
                <p:cNvCxnSpPr/>
                <p:nvPr/>
              </p:nvCxnSpPr>
              <p:spPr>
                <a:xfrm rot="5400000" flipH="1" flipV="1">
                  <a:off x="3171884" y="4620604"/>
                  <a:ext cx="248478" cy="12124"/>
                </a:xfrm>
                <a:prstGeom prst="curvedConnector3">
                  <a:avLst/>
                </a:prstGeom>
                <a:ln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0" name="구부러진 연결선[U] 118">
                  <a:extLst>
                    <a:ext uri="{FF2B5EF4-FFF2-40B4-BE49-F238E27FC236}">
                      <a16:creationId xmlns:a16="http://schemas.microsoft.com/office/drawing/2014/main" id="{51C38350-3E3D-4168-B97B-AF160CCDE7E8}"/>
                    </a:ext>
                  </a:extLst>
                </p:cNvPr>
                <p:cNvCxnSpPr/>
                <p:nvPr/>
              </p:nvCxnSpPr>
              <p:spPr>
                <a:xfrm rot="5400000" flipH="1" flipV="1">
                  <a:off x="3246792" y="4620604"/>
                  <a:ext cx="248478" cy="12124"/>
                </a:xfrm>
                <a:prstGeom prst="curvedConnector3">
                  <a:avLst/>
                </a:prstGeom>
                <a:ln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1" name="구부러진 연결선[U] 119">
                  <a:extLst>
                    <a:ext uri="{FF2B5EF4-FFF2-40B4-BE49-F238E27FC236}">
                      <a16:creationId xmlns:a16="http://schemas.microsoft.com/office/drawing/2014/main" id="{37CE60D1-F3BE-486D-AF38-F8120EB8806E}"/>
                    </a:ext>
                  </a:extLst>
                </p:cNvPr>
                <p:cNvCxnSpPr/>
                <p:nvPr/>
              </p:nvCxnSpPr>
              <p:spPr>
                <a:xfrm rot="5400000" flipH="1" flipV="1">
                  <a:off x="3234307" y="4620604"/>
                  <a:ext cx="248478" cy="12124"/>
                </a:xfrm>
                <a:prstGeom prst="curvedConnector3">
                  <a:avLst/>
                </a:prstGeom>
                <a:ln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2" name="구부러진 연결선[U] 120">
                  <a:extLst>
                    <a:ext uri="{FF2B5EF4-FFF2-40B4-BE49-F238E27FC236}">
                      <a16:creationId xmlns:a16="http://schemas.microsoft.com/office/drawing/2014/main" id="{82329FA6-3E00-4EEC-A63E-F764D3349001}"/>
                    </a:ext>
                  </a:extLst>
                </p:cNvPr>
                <p:cNvCxnSpPr/>
                <p:nvPr/>
              </p:nvCxnSpPr>
              <p:spPr>
                <a:xfrm rot="5400000" flipH="1" flipV="1">
                  <a:off x="3296731" y="4620604"/>
                  <a:ext cx="248478" cy="12124"/>
                </a:xfrm>
                <a:prstGeom prst="curvedConnector3">
                  <a:avLst/>
                </a:prstGeom>
                <a:ln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3" name="구부러진 연결선[U] 121">
                  <a:extLst>
                    <a:ext uri="{FF2B5EF4-FFF2-40B4-BE49-F238E27FC236}">
                      <a16:creationId xmlns:a16="http://schemas.microsoft.com/office/drawing/2014/main" id="{B2B1B1B9-D1D0-4369-8172-A5EAF7E794BF}"/>
                    </a:ext>
                  </a:extLst>
                </p:cNvPr>
                <p:cNvCxnSpPr/>
                <p:nvPr/>
              </p:nvCxnSpPr>
              <p:spPr>
                <a:xfrm rot="5400000" flipH="1" flipV="1">
                  <a:off x="3409093" y="4620604"/>
                  <a:ext cx="248478" cy="12124"/>
                </a:xfrm>
                <a:prstGeom prst="curvedConnector3">
                  <a:avLst/>
                </a:prstGeom>
                <a:ln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4" name="구부러진 연결선[U] 122">
                  <a:extLst>
                    <a:ext uri="{FF2B5EF4-FFF2-40B4-BE49-F238E27FC236}">
                      <a16:creationId xmlns:a16="http://schemas.microsoft.com/office/drawing/2014/main" id="{5D5AFD52-00D8-409A-B170-ABE3044521E9}"/>
                    </a:ext>
                  </a:extLst>
                </p:cNvPr>
                <p:cNvCxnSpPr/>
                <p:nvPr/>
              </p:nvCxnSpPr>
              <p:spPr>
                <a:xfrm rot="5400000" flipH="1" flipV="1">
                  <a:off x="3309215" y="4620604"/>
                  <a:ext cx="248478" cy="12124"/>
                </a:xfrm>
                <a:prstGeom prst="curvedConnector3">
                  <a:avLst/>
                </a:prstGeom>
                <a:ln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5" name="구부러진 연결선[U] 123">
                  <a:extLst>
                    <a:ext uri="{FF2B5EF4-FFF2-40B4-BE49-F238E27FC236}">
                      <a16:creationId xmlns:a16="http://schemas.microsoft.com/office/drawing/2014/main" id="{29F1A94C-B76D-45B8-8F93-ABF772C126CD}"/>
                    </a:ext>
                  </a:extLst>
                </p:cNvPr>
                <p:cNvCxnSpPr/>
                <p:nvPr/>
              </p:nvCxnSpPr>
              <p:spPr>
                <a:xfrm rot="5400000" flipH="1" flipV="1">
                  <a:off x="3396608" y="4620604"/>
                  <a:ext cx="248478" cy="12124"/>
                </a:xfrm>
                <a:prstGeom prst="curvedConnector3">
                  <a:avLst/>
                </a:prstGeom>
                <a:ln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6" name="구부러진 연결선[U] 124">
                  <a:extLst>
                    <a:ext uri="{FF2B5EF4-FFF2-40B4-BE49-F238E27FC236}">
                      <a16:creationId xmlns:a16="http://schemas.microsoft.com/office/drawing/2014/main" id="{835A6915-5D61-4F04-A455-9C63A3AEB4E0}"/>
                    </a:ext>
                  </a:extLst>
                </p:cNvPr>
                <p:cNvCxnSpPr/>
                <p:nvPr/>
              </p:nvCxnSpPr>
              <p:spPr>
                <a:xfrm rot="5400000" flipH="1" flipV="1">
                  <a:off x="3047036" y="4620604"/>
                  <a:ext cx="248478" cy="12124"/>
                </a:xfrm>
                <a:prstGeom prst="curvedConnector3">
                  <a:avLst/>
                </a:prstGeom>
                <a:ln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7" name="구부러진 연결선[U] 125">
                  <a:extLst>
                    <a:ext uri="{FF2B5EF4-FFF2-40B4-BE49-F238E27FC236}">
                      <a16:creationId xmlns:a16="http://schemas.microsoft.com/office/drawing/2014/main" id="{EF934607-210E-4EA5-A9D1-CFF9DA985248}"/>
                    </a:ext>
                  </a:extLst>
                </p:cNvPr>
                <p:cNvCxnSpPr/>
                <p:nvPr/>
              </p:nvCxnSpPr>
              <p:spPr>
                <a:xfrm rot="5400000" flipH="1" flipV="1">
                  <a:off x="3109460" y="4620604"/>
                  <a:ext cx="248478" cy="12124"/>
                </a:xfrm>
                <a:prstGeom prst="curvedConnector3">
                  <a:avLst/>
                </a:prstGeom>
                <a:ln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8" name="구부러진 연결선[U] 126">
                  <a:extLst>
                    <a:ext uri="{FF2B5EF4-FFF2-40B4-BE49-F238E27FC236}">
                      <a16:creationId xmlns:a16="http://schemas.microsoft.com/office/drawing/2014/main" id="{1296F53B-5B17-45E8-BDBB-A960F82BC517}"/>
                    </a:ext>
                  </a:extLst>
                </p:cNvPr>
                <p:cNvCxnSpPr/>
                <p:nvPr/>
              </p:nvCxnSpPr>
              <p:spPr>
                <a:xfrm rot="5400000" flipH="1" flipV="1">
                  <a:off x="3184368" y="4620604"/>
                  <a:ext cx="248478" cy="12124"/>
                </a:xfrm>
                <a:prstGeom prst="curvedConnector3">
                  <a:avLst/>
                </a:prstGeom>
                <a:ln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9" name="구부러진 연결선[U] 127">
                  <a:extLst>
                    <a:ext uri="{FF2B5EF4-FFF2-40B4-BE49-F238E27FC236}">
                      <a16:creationId xmlns:a16="http://schemas.microsoft.com/office/drawing/2014/main" id="{7AF7D6D5-D9BC-4B72-9A7A-998C9DC09B08}"/>
                    </a:ext>
                  </a:extLst>
                </p:cNvPr>
                <p:cNvCxnSpPr/>
                <p:nvPr/>
              </p:nvCxnSpPr>
              <p:spPr>
                <a:xfrm rot="5400000" flipH="1" flipV="1">
                  <a:off x="3321700" y="4620604"/>
                  <a:ext cx="248478" cy="12124"/>
                </a:xfrm>
                <a:prstGeom prst="curvedConnector3">
                  <a:avLst/>
                </a:prstGeom>
                <a:ln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0" name="구부러진 연결선[U] 128">
                  <a:extLst>
                    <a:ext uri="{FF2B5EF4-FFF2-40B4-BE49-F238E27FC236}">
                      <a16:creationId xmlns:a16="http://schemas.microsoft.com/office/drawing/2014/main" id="{C0D14C76-D8AF-4AC7-8828-9CA4C4F43067}"/>
                    </a:ext>
                  </a:extLst>
                </p:cNvPr>
                <p:cNvCxnSpPr/>
                <p:nvPr/>
              </p:nvCxnSpPr>
              <p:spPr>
                <a:xfrm rot="5400000" flipH="1" flipV="1">
                  <a:off x="3421578" y="4620604"/>
                  <a:ext cx="248478" cy="12124"/>
                </a:xfrm>
                <a:prstGeom prst="curvedConnector3">
                  <a:avLst/>
                </a:prstGeom>
                <a:ln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1" name="구부러진 연결선[U] 129">
                  <a:extLst>
                    <a:ext uri="{FF2B5EF4-FFF2-40B4-BE49-F238E27FC236}">
                      <a16:creationId xmlns:a16="http://schemas.microsoft.com/office/drawing/2014/main" id="{3298857F-21A5-4E70-A3EE-41D9BAD60196}"/>
                    </a:ext>
                  </a:extLst>
                </p:cNvPr>
                <p:cNvCxnSpPr/>
                <p:nvPr/>
              </p:nvCxnSpPr>
              <p:spPr>
                <a:xfrm rot="5400000" flipH="1" flipV="1">
                  <a:off x="3359154" y="4620604"/>
                  <a:ext cx="248478" cy="12124"/>
                </a:xfrm>
                <a:prstGeom prst="curvedConnector3">
                  <a:avLst/>
                </a:prstGeom>
                <a:ln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2" name="구부러진 연결선[U] 130">
                  <a:extLst>
                    <a:ext uri="{FF2B5EF4-FFF2-40B4-BE49-F238E27FC236}">
                      <a16:creationId xmlns:a16="http://schemas.microsoft.com/office/drawing/2014/main" id="{4823C7C8-3CE4-41C1-8E68-563E70507AB3}"/>
                    </a:ext>
                  </a:extLst>
                </p:cNvPr>
                <p:cNvCxnSpPr/>
                <p:nvPr/>
              </p:nvCxnSpPr>
              <p:spPr>
                <a:xfrm rot="5400000" flipH="1" flipV="1">
                  <a:off x="3459032" y="4620604"/>
                  <a:ext cx="248478" cy="12124"/>
                </a:xfrm>
                <a:prstGeom prst="curvedConnector3">
                  <a:avLst/>
                </a:prstGeom>
                <a:ln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3" name="구부러진 연결선[U] 131">
                  <a:extLst>
                    <a:ext uri="{FF2B5EF4-FFF2-40B4-BE49-F238E27FC236}">
                      <a16:creationId xmlns:a16="http://schemas.microsoft.com/office/drawing/2014/main" id="{F7944BC6-4FF9-4488-963B-BBF54DDCAD86}"/>
                    </a:ext>
                  </a:extLst>
                </p:cNvPr>
                <p:cNvCxnSpPr/>
                <p:nvPr/>
              </p:nvCxnSpPr>
              <p:spPr>
                <a:xfrm rot="5400000" flipH="1" flipV="1">
                  <a:off x="2734918" y="4620604"/>
                  <a:ext cx="248478" cy="12124"/>
                </a:xfrm>
                <a:prstGeom prst="curvedConnector3">
                  <a:avLst/>
                </a:prstGeom>
                <a:ln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4" name="구부러진 연결선[U] 132">
                  <a:extLst>
                    <a:ext uri="{FF2B5EF4-FFF2-40B4-BE49-F238E27FC236}">
                      <a16:creationId xmlns:a16="http://schemas.microsoft.com/office/drawing/2014/main" id="{B12D6116-103F-4D55-8B2D-8FBB3C63CBBA}"/>
                    </a:ext>
                  </a:extLst>
                </p:cNvPr>
                <p:cNvCxnSpPr/>
                <p:nvPr/>
              </p:nvCxnSpPr>
              <p:spPr>
                <a:xfrm rot="5400000" flipH="1" flipV="1">
                  <a:off x="2747403" y="4620604"/>
                  <a:ext cx="248478" cy="12124"/>
                </a:xfrm>
                <a:prstGeom prst="curvedConnector3">
                  <a:avLst/>
                </a:prstGeom>
                <a:ln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5" name="구부러진 연결선[U] 133">
                  <a:extLst>
                    <a:ext uri="{FF2B5EF4-FFF2-40B4-BE49-F238E27FC236}">
                      <a16:creationId xmlns:a16="http://schemas.microsoft.com/office/drawing/2014/main" id="{6C8B2EFA-845B-48D9-BE15-6B4ACDC49F56}"/>
                    </a:ext>
                  </a:extLst>
                </p:cNvPr>
                <p:cNvCxnSpPr/>
                <p:nvPr/>
              </p:nvCxnSpPr>
              <p:spPr>
                <a:xfrm rot="5400000" flipH="1" flipV="1">
                  <a:off x="2759888" y="4620604"/>
                  <a:ext cx="248478" cy="12124"/>
                </a:xfrm>
                <a:prstGeom prst="curvedConnector3">
                  <a:avLst/>
                </a:prstGeom>
                <a:ln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6" name="구부러진 연결선[U] 134">
                  <a:extLst>
                    <a:ext uri="{FF2B5EF4-FFF2-40B4-BE49-F238E27FC236}">
                      <a16:creationId xmlns:a16="http://schemas.microsoft.com/office/drawing/2014/main" id="{AB306563-D632-42AE-A1A5-E38995D06FD8}"/>
                    </a:ext>
                  </a:extLst>
                </p:cNvPr>
                <p:cNvCxnSpPr/>
                <p:nvPr/>
              </p:nvCxnSpPr>
              <p:spPr>
                <a:xfrm rot="5400000" flipH="1" flipV="1">
                  <a:off x="2797342" y="4620604"/>
                  <a:ext cx="248478" cy="12124"/>
                </a:xfrm>
                <a:prstGeom prst="curvedConnector3">
                  <a:avLst/>
                </a:prstGeom>
                <a:ln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7" name="구부러진 연결선[U] 135">
                  <a:extLst>
                    <a:ext uri="{FF2B5EF4-FFF2-40B4-BE49-F238E27FC236}">
                      <a16:creationId xmlns:a16="http://schemas.microsoft.com/office/drawing/2014/main" id="{5A3D5457-5F46-45A3-B25B-0BD35078A5BA}"/>
                    </a:ext>
                  </a:extLst>
                </p:cNvPr>
                <p:cNvCxnSpPr/>
                <p:nvPr/>
              </p:nvCxnSpPr>
              <p:spPr>
                <a:xfrm rot="5400000" flipH="1" flipV="1">
                  <a:off x="2809827" y="4620604"/>
                  <a:ext cx="248478" cy="12124"/>
                </a:xfrm>
                <a:prstGeom prst="curvedConnector3">
                  <a:avLst/>
                </a:prstGeom>
                <a:ln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8" name="구부러진 연결선[U] 136">
                  <a:extLst>
                    <a:ext uri="{FF2B5EF4-FFF2-40B4-BE49-F238E27FC236}">
                      <a16:creationId xmlns:a16="http://schemas.microsoft.com/office/drawing/2014/main" id="{6C2D8B8D-382C-46ED-BF1A-038B7F71BA9C}"/>
                    </a:ext>
                  </a:extLst>
                </p:cNvPr>
                <p:cNvCxnSpPr/>
                <p:nvPr/>
              </p:nvCxnSpPr>
              <p:spPr>
                <a:xfrm rot="5400000" flipH="1" flipV="1">
                  <a:off x="2847281" y="4620604"/>
                  <a:ext cx="248478" cy="12124"/>
                </a:xfrm>
                <a:prstGeom prst="curvedConnector3">
                  <a:avLst/>
                </a:prstGeom>
                <a:ln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9" name="구부러진 연결선[U] 137">
                  <a:extLst>
                    <a:ext uri="{FF2B5EF4-FFF2-40B4-BE49-F238E27FC236}">
                      <a16:creationId xmlns:a16="http://schemas.microsoft.com/office/drawing/2014/main" id="{EBE09A1C-E120-4E5A-AB19-4AC1D10E9A4D}"/>
                    </a:ext>
                  </a:extLst>
                </p:cNvPr>
                <p:cNvCxnSpPr/>
                <p:nvPr/>
              </p:nvCxnSpPr>
              <p:spPr>
                <a:xfrm rot="5400000" flipH="1" flipV="1">
                  <a:off x="2834796" y="4620604"/>
                  <a:ext cx="248478" cy="12124"/>
                </a:xfrm>
                <a:prstGeom prst="curvedConnector3">
                  <a:avLst/>
                </a:prstGeom>
                <a:ln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0" name="구부러진 연결선[U] 138">
                  <a:extLst>
                    <a:ext uri="{FF2B5EF4-FFF2-40B4-BE49-F238E27FC236}">
                      <a16:creationId xmlns:a16="http://schemas.microsoft.com/office/drawing/2014/main" id="{7644AFE2-D3A4-4BD9-AA62-8AFD7BECE06B}"/>
                    </a:ext>
                  </a:extLst>
                </p:cNvPr>
                <p:cNvCxnSpPr/>
                <p:nvPr/>
              </p:nvCxnSpPr>
              <p:spPr>
                <a:xfrm rot="5400000" flipH="1" flipV="1">
                  <a:off x="2872250" y="4620604"/>
                  <a:ext cx="248478" cy="12124"/>
                </a:xfrm>
                <a:prstGeom prst="curvedConnector3">
                  <a:avLst/>
                </a:prstGeom>
                <a:ln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1" name="구부러진 연결선[U] 139">
                  <a:extLst>
                    <a:ext uri="{FF2B5EF4-FFF2-40B4-BE49-F238E27FC236}">
                      <a16:creationId xmlns:a16="http://schemas.microsoft.com/office/drawing/2014/main" id="{34BBA022-CB37-4D3A-847B-3C0751191DDA}"/>
                    </a:ext>
                  </a:extLst>
                </p:cNvPr>
                <p:cNvCxnSpPr/>
                <p:nvPr/>
              </p:nvCxnSpPr>
              <p:spPr>
                <a:xfrm rot="5400000" flipH="1" flipV="1">
                  <a:off x="2947159" y="4620604"/>
                  <a:ext cx="248478" cy="12124"/>
                </a:xfrm>
                <a:prstGeom prst="curvedConnector3">
                  <a:avLst/>
                </a:prstGeom>
                <a:ln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2" name="구부러진 연결선[U] 140">
                  <a:extLst>
                    <a:ext uri="{FF2B5EF4-FFF2-40B4-BE49-F238E27FC236}">
                      <a16:creationId xmlns:a16="http://schemas.microsoft.com/office/drawing/2014/main" id="{7732E716-0C0E-46DF-944C-24E71CE427AD}"/>
                    </a:ext>
                  </a:extLst>
                </p:cNvPr>
                <p:cNvCxnSpPr/>
                <p:nvPr/>
              </p:nvCxnSpPr>
              <p:spPr>
                <a:xfrm rot="5400000" flipH="1" flipV="1">
                  <a:off x="2884735" y="4620604"/>
                  <a:ext cx="248478" cy="12124"/>
                </a:xfrm>
                <a:prstGeom prst="curvedConnector3">
                  <a:avLst/>
                </a:prstGeom>
                <a:ln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3" name="구부러진 연결선[U] 141">
                  <a:extLst>
                    <a:ext uri="{FF2B5EF4-FFF2-40B4-BE49-F238E27FC236}">
                      <a16:creationId xmlns:a16="http://schemas.microsoft.com/office/drawing/2014/main" id="{A7FFC6CC-3AC6-48CF-979A-8C66A61E85D1}"/>
                    </a:ext>
                  </a:extLst>
                </p:cNvPr>
                <p:cNvCxnSpPr/>
                <p:nvPr/>
              </p:nvCxnSpPr>
              <p:spPr>
                <a:xfrm rot="5400000" flipH="1" flipV="1">
                  <a:off x="2934674" y="4620604"/>
                  <a:ext cx="248478" cy="12124"/>
                </a:xfrm>
                <a:prstGeom prst="curvedConnector3">
                  <a:avLst/>
                </a:prstGeom>
                <a:ln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4" name="구부러진 연결선[U] 142">
                  <a:extLst>
                    <a:ext uri="{FF2B5EF4-FFF2-40B4-BE49-F238E27FC236}">
                      <a16:creationId xmlns:a16="http://schemas.microsoft.com/office/drawing/2014/main" id="{57F899C8-E444-4CF0-9185-BE2107100F9B}"/>
                    </a:ext>
                  </a:extLst>
                </p:cNvPr>
                <p:cNvCxnSpPr/>
                <p:nvPr/>
              </p:nvCxnSpPr>
              <p:spPr>
                <a:xfrm rot="5400000" flipH="1" flipV="1">
                  <a:off x="2997098" y="4620604"/>
                  <a:ext cx="248478" cy="12124"/>
                </a:xfrm>
                <a:prstGeom prst="curvedConnector3">
                  <a:avLst/>
                </a:prstGeom>
                <a:ln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5" name="구부러진 연결선[U] 143">
                  <a:extLst>
                    <a:ext uri="{FF2B5EF4-FFF2-40B4-BE49-F238E27FC236}">
                      <a16:creationId xmlns:a16="http://schemas.microsoft.com/office/drawing/2014/main" id="{B4BE281B-ABEB-4931-9A74-EC66629FF888}"/>
                    </a:ext>
                  </a:extLst>
                </p:cNvPr>
                <p:cNvCxnSpPr/>
                <p:nvPr/>
              </p:nvCxnSpPr>
              <p:spPr>
                <a:xfrm rot="5400000" flipH="1" flipV="1">
                  <a:off x="3009582" y="4620604"/>
                  <a:ext cx="248478" cy="12124"/>
                </a:xfrm>
                <a:prstGeom prst="curvedConnector3">
                  <a:avLst/>
                </a:prstGeom>
                <a:ln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6" name="구부러진 연결선[U] 144">
                  <a:extLst>
                    <a:ext uri="{FF2B5EF4-FFF2-40B4-BE49-F238E27FC236}">
                      <a16:creationId xmlns:a16="http://schemas.microsoft.com/office/drawing/2014/main" id="{CB484A37-D599-421E-A1E3-61EF5FB34310}"/>
                    </a:ext>
                  </a:extLst>
                </p:cNvPr>
                <p:cNvCxnSpPr/>
                <p:nvPr/>
              </p:nvCxnSpPr>
              <p:spPr>
                <a:xfrm rot="5400000" flipH="1" flipV="1">
                  <a:off x="3072006" y="4620604"/>
                  <a:ext cx="248478" cy="12124"/>
                </a:xfrm>
                <a:prstGeom prst="curvedConnector3">
                  <a:avLst/>
                </a:prstGeom>
                <a:ln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7" name="구부러진 연결선[U] 145">
                  <a:extLst>
                    <a:ext uri="{FF2B5EF4-FFF2-40B4-BE49-F238E27FC236}">
                      <a16:creationId xmlns:a16="http://schemas.microsoft.com/office/drawing/2014/main" id="{A741CB4D-1245-4F84-B3EC-6A62B300697C}"/>
                    </a:ext>
                  </a:extLst>
                </p:cNvPr>
                <p:cNvCxnSpPr/>
                <p:nvPr/>
              </p:nvCxnSpPr>
              <p:spPr>
                <a:xfrm rot="5400000" flipH="1" flipV="1">
                  <a:off x="3146914" y="4620604"/>
                  <a:ext cx="248478" cy="12124"/>
                </a:xfrm>
                <a:prstGeom prst="curvedConnector3">
                  <a:avLst/>
                </a:prstGeom>
                <a:ln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8" name="구부러진 연결선[U] 146">
                  <a:extLst>
                    <a:ext uri="{FF2B5EF4-FFF2-40B4-BE49-F238E27FC236}">
                      <a16:creationId xmlns:a16="http://schemas.microsoft.com/office/drawing/2014/main" id="{576CF095-985C-490A-92D0-43F47B6B3BDA}"/>
                    </a:ext>
                  </a:extLst>
                </p:cNvPr>
                <p:cNvCxnSpPr/>
                <p:nvPr/>
              </p:nvCxnSpPr>
              <p:spPr>
                <a:xfrm rot="5400000" flipH="1" flipV="1">
                  <a:off x="2772373" y="4620604"/>
                  <a:ext cx="248478" cy="12124"/>
                </a:xfrm>
                <a:prstGeom prst="curvedConnector3">
                  <a:avLst/>
                </a:prstGeom>
                <a:ln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9" name="구부러진 연결선[U] 147">
                  <a:extLst>
                    <a:ext uri="{FF2B5EF4-FFF2-40B4-BE49-F238E27FC236}">
                      <a16:creationId xmlns:a16="http://schemas.microsoft.com/office/drawing/2014/main" id="{314979EC-C7BB-4E87-A729-5ACEAC618BC9}"/>
                    </a:ext>
                  </a:extLst>
                </p:cNvPr>
                <p:cNvCxnSpPr/>
                <p:nvPr/>
              </p:nvCxnSpPr>
              <p:spPr>
                <a:xfrm rot="5400000" flipH="1" flipV="1">
                  <a:off x="2784857" y="4620604"/>
                  <a:ext cx="248478" cy="12124"/>
                </a:xfrm>
                <a:prstGeom prst="curvedConnector3">
                  <a:avLst/>
                </a:prstGeom>
                <a:ln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0" name="구부러진 연결선[U] 148">
                  <a:extLst>
                    <a:ext uri="{FF2B5EF4-FFF2-40B4-BE49-F238E27FC236}">
                      <a16:creationId xmlns:a16="http://schemas.microsoft.com/office/drawing/2014/main" id="{21FE53C6-B213-489C-86E0-4073B5C17116}"/>
                    </a:ext>
                  </a:extLst>
                </p:cNvPr>
                <p:cNvCxnSpPr/>
                <p:nvPr/>
              </p:nvCxnSpPr>
              <p:spPr>
                <a:xfrm rot="5400000" flipH="1" flipV="1">
                  <a:off x="2822311" y="4620604"/>
                  <a:ext cx="248478" cy="12124"/>
                </a:xfrm>
                <a:prstGeom prst="curvedConnector3">
                  <a:avLst/>
                </a:prstGeom>
                <a:ln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1" name="구부러진 연결선[U] 149">
                  <a:extLst>
                    <a:ext uri="{FF2B5EF4-FFF2-40B4-BE49-F238E27FC236}">
                      <a16:creationId xmlns:a16="http://schemas.microsoft.com/office/drawing/2014/main" id="{90DCE4E1-3A89-41FE-9C8A-C89D859E4709}"/>
                    </a:ext>
                  </a:extLst>
                </p:cNvPr>
                <p:cNvCxnSpPr/>
                <p:nvPr/>
              </p:nvCxnSpPr>
              <p:spPr>
                <a:xfrm rot="5400000" flipH="1" flipV="1">
                  <a:off x="2909704" y="4620604"/>
                  <a:ext cx="248478" cy="12124"/>
                </a:xfrm>
                <a:prstGeom prst="curvedConnector3">
                  <a:avLst/>
                </a:prstGeom>
                <a:ln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2" name="구부러진 연결선[U] 150">
                  <a:extLst>
                    <a:ext uri="{FF2B5EF4-FFF2-40B4-BE49-F238E27FC236}">
                      <a16:creationId xmlns:a16="http://schemas.microsoft.com/office/drawing/2014/main" id="{A8A54B51-7BE4-42C1-9EBB-C1FBEECD794F}"/>
                    </a:ext>
                  </a:extLst>
                </p:cNvPr>
                <p:cNvCxnSpPr/>
                <p:nvPr/>
              </p:nvCxnSpPr>
              <p:spPr>
                <a:xfrm rot="5400000" flipH="1" flipV="1">
                  <a:off x="2959643" y="4620604"/>
                  <a:ext cx="248478" cy="12124"/>
                </a:xfrm>
                <a:prstGeom prst="curvedConnector3">
                  <a:avLst/>
                </a:prstGeom>
                <a:ln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3" name="구부러진 연결선[U] 151">
                  <a:extLst>
                    <a:ext uri="{FF2B5EF4-FFF2-40B4-BE49-F238E27FC236}">
                      <a16:creationId xmlns:a16="http://schemas.microsoft.com/office/drawing/2014/main" id="{7A659684-81DC-45E1-BCC8-8D1B1E4A57BA}"/>
                    </a:ext>
                  </a:extLst>
                </p:cNvPr>
                <p:cNvCxnSpPr/>
                <p:nvPr/>
              </p:nvCxnSpPr>
              <p:spPr>
                <a:xfrm rot="5400000" flipH="1" flipV="1">
                  <a:off x="3034552" y="4620604"/>
                  <a:ext cx="248478" cy="12124"/>
                </a:xfrm>
                <a:prstGeom prst="curvedConnector3">
                  <a:avLst/>
                </a:prstGeom>
                <a:ln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4" name="구부러진 연결선[U] 152">
                  <a:extLst>
                    <a:ext uri="{FF2B5EF4-FFF2-40B4-BE49-F238E27FC236}">
                      <a16:creationId xmlns:a16="http://schemas.microsoft.com/office/drawing/2014/main" id="{3A92DE3C-0E24-44A4-B7D5-D34CBDB0F625}"/>
                    </a:ext>
                  </a:extLst>
                </p:cNvPr>
                <p:cNvCxnSpPr/>
                <p:nvPr/>
              </p:nvCxnSpPr>
              <p:spPr>
                <a:xfrm rot="5400000" flipH="1" flipV="1">
                  <a:off x="3022067" y="4620604"/>
                  <a:ext cx="248478" cy="12124"/>
                </a:xfrm>
                <a:prstGeom prst="curvedConnector3">
                  <a:avLst/>
                </a:prstGeom>
                <a:ln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5" name="구부러진 연결선[U] 153">
                  <a:extLst>
                    <a:ext uri="{FF2B5EF4-FFF2-40B4-BE49-F238E27FC236}">
                      <a16:creationId xmlns:a16="http://schemas.microsoft.com/office/drawing/2014/main" id="{A7921D32-A0B2-4EA2-A9C4-643CE0E9B1F5}"/>
                    </a:ext>
                  </a:extLst>
                </p:cNvPr>
                <p:cNvCxnSpPr/>
                <p:nvPr/>
              </p:nvCxnSpPr>
              <p:spPr>
                <a:xfrm rot="5400000" flipH="1" flipV="1">
                  <a:off x="3084491" y="4620604"/>
                  <a:ext cx="248478" cy="12124"/>
                </a:xfrm>
                <a:prstGeom prst="curvedConnector3">
                  <a:avLst/>
                </a:prstGeom>
                <a:ln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6" name="구부러진 연결선[U] 154">
                  <a:extLst>
                    <a:ext uri="{FF2B5EF4-FFF2-40B4-BE49-F238E27FC236}">
                      <a16:creationId xmlns:a16="http://schemas.microsoft.com/office/drawing/2014/main" id="{6922E800-ABCB-4416-B04F-5CD64D1ADD8C}"/>
                    </a:ext>
                  </a:extLst>
                </p:cNvPr>
                <p:cNvCxnSpPr/>
                <p:nvPr/>
              </p:nvCxnSpPr>
              <p:spPr>
                <a:xfrm rot="5400000" flipH="1" flipV="1">
                  <a:off x="3159399" y="4620604"/>
                  <a:ext cx="248478" cy="12124"/>
                </a:xfrm>
                <a:prstGeom prst="curvedConnector3">
                  <a:avLst/>
                </a:prstGeom>
                <a:ln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7" name="구부러진 연결선[U] 155">
                  <a:extLst>
                    <a:ext uri="{FF2B5EF4-FFF2-40B4-BE49-F238E27FC236}">
                      <a16:creationId xmlns:a16="http://schemas.microsoft.com/office/drawing/2014/main" id="{D2DA412E-29EF-4F3D-AB48-98E3C326F9B6}"/>
                    </a:ext>
                  </a:extLst>
                </p:cNvPr>
                <p:cNvCxnSpPr/>
                <p:nvPr/>
              </p:nvCxnSpPr>
              <p:spPr>
                <a:xfrm rot="5400000" flipH="1" flipV="1">
                  <a:off x="3096975" y="4620604"/>
                  <a:ext cx="248478" cy="12124"/>
                </a:xfrm>
                <a:prstGeom prst="curvedConnector3">
                  <a:avLst/>
                </a:prstGeom>
                <a:ln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8" name="구부러진 연결선[U] 156">
                  <a:extLst>
                    <a:ext uri="{FF2B5EF4-FFF2-40B4-BE49-F238E27FC236}">
                      <a16:creationId xmlns:a16="http://schemas.microsoft.com/office/drawing/2014/main" id="{889E340D-D2A7-4402-9B69-AD7F9864635C}"/>
                    </a:ext>
                  </a:extLst>
                </p:cNvPr>
                <p:cNvCxnSpPr/>
                <p:nvPr/>
              </p:nvCxnSpPr>
              <p:spPr>
                <a:xfrm rot="5400000" flipH="1" flipV="1">
                  <a:off x="3134429" y="4620604"/>
                  <a:ext cx="248478" cy="12124"/>
                </a:xfrm>
                <a:prstGeom prst="curvedConnector3">
                  <a:avLst/>
                </a:prstGeom>
                <a:ln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9" name="구부러진 연결선[U] 157">
                  <a:extLst>
                    <a:ext uri="{FF2B5EF4-FFF2-40B4-BE49-F238E27FC236}">
                      <a16:creationId xmlns:a16="http://schemas.microsoft.com/office/drawing/2014/main" id="{163655CE-5C72-4535-86AF-0935592F4A09}"/>
                    </a:ext>
                  </a:extLst>
                </p:cNvPr>
                <p:cNvCxnSpPr/>
                <p:nvPr/>
              </p:nvCxnSpPr>
              <p:spPr>
                <a:xfrm rot="5400000" flipH="1" flipV="1">
                  <a:off x="3209338" y="4620604"/>
                  <a:ext cx="248478" cy="12124"/>
                </a:xfrm>
                <a:prstGeom prst="curvedConnector3">
                  <a:avLst/>
                </a:prstGeom>
                <a:ln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0" name="구부러진 연결선[U] 158">
                  <a:extLst>
                    <a:ext uri="{FF2B5EF4-FFF2-40B4-BE49-F238E27FC236}">
                      <a16:creationId xmlns:a16="http://schemas.microsoft.com/office/drawing/2014/main" id="{F3C3B64C-8CDF-4312-B80E-61B750FBC42D}"/>
                    </a:ext>
                  </a:extLst>
                </p:cNvPr>
                <p:cNvCxnSpPr/>
                <p:nvPr/>
              </p:nvCxnSpPr>
              <p:spPr>
                <a:xfrm rot="5400000" flipH="1" flipV="1">
                  <a:off x="3221822" y="4620604"/>
                  <a:ext cx="248478" cy="12124"/>
                </a:xfrm>
                <a:prstGeom prst="curvedConnector3">
                  <a:avLst/>
                </a:prstGeom>
                <a:ln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1" name="구부러진 연결선[U] 159">
                  <a:extLst>
                    <a:ext uri="{FF2B5EF4-FFF2-40B4-BE49-F238E27FC236}">
                      <a16:creationId xmlns:a16="http://schemas.microsoft.com/office/drawing/2014/main" id="{A23CDF96-ECD5-4D57-8F3E-F610676DAC84}"/>
                    </a:ext>
                  </a:extLst>
                </p:cNvPr>
                <p:cNvCxnSpPr/>
                <p:nvPr/>
              </p:nvCxnSpPr>
              <p:spPr>
                <a:xfrm rot="5400000" flipH="1" flipV="1">
                  <a:off x="3271761" y="4620604"/>
                  <a:ext cx="248478" cy="12124"/>
                </a:xfrm>
                <a:prstGeom prst="curvedConnector3">
                  <a:avLst/>
                </a:prstGeom>
                <a:ln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2" name="구부러진 연결선[U] 160">
                  <a:extLst>
                    <a:ext uri="{FF2B5EF4-FFF2-40B4-BE49-F238E27FC236}">
                      <a16:creationId xmlns:a16="http://schemas.microsoft.com/office/drawing/2014/main" id="{83F0FC1E-0A04-4B35-9454-1C9C5FE6554B}"/>
                    </a:ext>
                  </a:extLst>
                </p:cNvPr>
                <p:cNvCxnSpPr/>
                <p:nvPr/>
              </p:nvCxnSpPr>
              <p:spPr>
                <a:xfrm rot="5400000" flipH="1" flipV="1">
                  <a:off x="3384124" y="4620604"/>
                  <a:ext cx="248478" cy="12124"/>
                </a:xfrm>
                <a:prstGeom prst="curvedConnector3">
                  <a:avLst/>
                </a:prstGeom>
                <a:ln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3" name="구부러진 연결선[U] 161">
                  <a:extLst>
                    <a:ext uri="{FF2B5EF4-FFF2-40B4-BE49-F238E27FC236}">
                      <a16:creationId xmlns:a16="http://schemas.microsoft.com/office/drawing/2014/main" id="{DC72F0C7-F744-4C75-9DFB-A909223724B4}"/>
                    </a:ext>
                  </a:extLst>
                </p:cNvPr>
                <p:cNvCxnSpPr/>
                <p:nvPr/>
              </p:nvCxnSpPr>
              <p:spPr>
                <a:xfrm rot="5400000" flipH="1" flipV="1">
                  <a:off x="2922189" y="4620604"/>
                  <a:ext cx="248478" cy="12124"/>
                </a:xfrm>
                <a:prstGeom prst="curvedConnector3">
                  <a:avLst/>
                </a:prstGeom>
                <a:ln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4" name="구부러진 연결선[U] 162">
                  <a:extLst>
                    <a:ext uri="{FF2B5EF4-FFF2-40B4-BE49-F238E27FC236}">
                      <a16:creationId xmlns:a16="http://schemas.microsoft.com/office/drawing/2014/main" id="{55F46A3F-615F-41C5-A6B4-31EC09432E80}"/>
                    </a:ext>
                  </a:extLst>
                </p:cNvPr>
                <p:cNvCxnSpPr/>
                <p:nvPr/>
              </p:nvCxnSpPr>
              <p:spPr>
                <a:xfrm rot="5400000" flipH="1" flipV="1">
                  <a:off x="2984613" y="4620604"/>
                  <a:ext cx="248478" cy="12124"/>
                </a:xfrm>
                <a:prstGeom prst="curvedConnector3">
                  <a:avLst/>
                </a:prstGeom>
                <a:ln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5" name="구부러진 연결선[U] 163">
                  <a:extLst>
                    <a:ext uri="{FF2B5EF4-FFF2-40B4-BE49-F238E27FC236}">
                      <a16:creationId xmlns:a16="http://schemas.microsoft.com/office/drawing/2014/main" id="{F032CFAF-C133-4402-B0C8-7BF4C9B103A3}"/>
                    </a:ext>
                  </a:extLst>
                </p:cNvPr>
                <p:cNvCxnSpPr/>
                <p:nvPr/>
              </p:nvCxnSpPr>
              <p:spPr>
                <a:xfrm rot="5400000" flipH="1" flipV="1">
                  <a:off x="3059521" y="4620604"/>
                  <a:ext cx="248478" cy="12124"/>
                </a:xfrm>
                <a:prstGeom prst="curvedConnector3">
                  <a:avLst/>
                </a:prstGeom>
                <a:ln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6" name="구부러진 연결선[U] 164">
                  <a:extLst>
                    <a:ext uri="{FF2B5EF4-FFF2-40B4-BE49-F238E27FC236}">
                      <a16:creationId xmlns:a16="http://schemas.microsoft.com/office/drawing/2014/main" id="{5A96BAB6-2FD7-4D82-AF26-89F73A40B9B0}"/>
                    </a:ext>
                  </a:extLst>
                </p:cNvPr>
                <p:cNvCxnSpPr/>
                <p:nvPr/>
              </p:nvCxnSpPr>
              <p:spPr>
                <a:xfrm rot="5400000" flipH="1" flipV="1">
                  <a:off x="3196853" y="4620604"/>
                  <a:ext cx="248478" cy="12124"/>
                </a:xfrm>
                <a:prstGeom prst="curvedConnector3">
                  <a:avLst/>
                </a:prstGeom>
                <a:ln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7" name="구부러진 연결선[U] 165">
                  <a:extLst>
                    <a:ext uri="{FF2B5EF4-FFF2-40B4-BE49-F238E27FC236}">
                      <a16:creationId xmlns:a16="http://schemas.microsoft.com/office/drawing/2014/main" id="{FBADECB4-D331-4482-904A-FA25E1A794CE}"/>
                    </a:ext>
                  </a:extLst>
                </p:cNvPr>
                <p:cNvCxnSpPr/>
                <p:nvPr/>
              </p:nvCxnSpPr>
              <p:spPr>
                <a:xfrm rot="5400000" flipH="1" flipV="1">
                  <a:off x="3259277" y="4620604"/>
                  <a:ext cx="248478" cy="12124"/>
                </a:xfrm>
                <a:prstGeom prst="curvedConnector3">
                  <a:avLst/>
                </a:prstGeom>
                <a:ln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8" name="구부러진 연결선[U] 166">
                  <a:extLst>
                    <a:ext uri="{FF2B5EF4-FFF2-40B4-BE49-F238E27FC236}">
                      <a16:creationId xmlns:a16="http://schemas.microsoft.com/office/drawing/2014/main" id="{08D5D899-5C14-447D-A12C-3D4274DB909F}"/>
                    </a:ext>
                  </a:extLst>
                </p:cNvPr>
                <p:cNvCxnSpPr/>
                <p:nvPr/>
              </p:nvCxnSpPr>
              <p:spPr>
                <a:xfrm rot="5400000" flipH="1" flipV="1">
                  <a:off x="3346670" y="4620604"/>
                  <a:ext cx="248478" cy="12124"/>
                </a:xfrm>
                <a:prstGeom prst="curvedConnector3">
                  <a:avLst/>
                </a:prstGeom>
                <a:ln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9" name="구부러진 연결선[U] 167">
                  <a:extLst>
                    <a:ext uri="{FF2B5EF4-FFF2-40B4-BE49-F238E27FC236}">
                      <a16:creationId xmlns:a16="http://schemas.microsoft.com/office/drawing/2014/main" id="{9730D8AB-1F8C-4E81-B1F1-E4CBBD944D51}"/>
                    </a:ext>
                  </a:extLst>
                </p:cNvPr>
                <p:cNvCxnSpPr/>
                <p:nvPr/>
              </p:nvCxnSpPr>
              <p:spPr>
                <a:xfrm rot="5400000" flipH="1" flipV="1">
                  <a:off x="3334185" y="4620604"/>
                  <a:ext cx="248478" cy="12124"/>
                </a:xfrm>
                <a:prstGeom prst="curvedConnector3">
                  <a:avLst/>
                </a:prstGeom>
                <a:ln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0" name="구부러진 연결선[U] 168">
                  <a:extLst>
                    <a:ext uri="{FF2B5EF4-FFF2-40B4-BE49-F238E27FC236}">
                      <a16:creationId xmlns:a16="http://schemas.microsoft.com/office/drawing/2014/main" id="{47E615F3-BE27-437C-AFAC-EB07216A67CB}"/>
                    </a:ext>
                  </a:extLst>
                </p:cNvPr>
                <p:cNvCxnSpPr/>
                <p:nvPr/>
              </p:nvCxnSpPr>
              <p:spPr>
                <a:xfrm rot="5400000" flipH="1" flipV="1">
                  <a:off x="3434063" y="4620604"/>
                  <a:ext cx="248478" cy="12124"/>
                </a:xfrm>
                <a:prstGeom prst="curvedConnector3">
                  <a:avLst/>
                </a:prstGeom>
                <a:ln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1" name="구부러진 연결선[U] 169">
                  <a:extLst>
                    <a:ext uri="{FF2B5EF4-FFF2-40B4-BE49-F238E27FC236}">
                      <a16:creationId xmlns:a16="http://schemas.microsoft.com/office/drawing/2014/main" id="{78760AA5-919E-48C8-8375-587DD68B62E4}"/>
                    </a:ext>
                  </a:extLst>
                </p:cNvPr>
                <p:cNvCxnSpPr/>
                <p:nvPr/>
              </p:nvCxnSpPr>
              <p:spPr>
                <a:xfrm rot="5400000" flipH="1" flipV="1">
                  <a:off x="3446547" y="4620604"/>
                  <a:ext cx="248478" cy="12124"/>
                </a:xfrm>
                <a:prstGeom prst="curvedConnector3">
                  <a:avLst/>
                </a:prstGeom>
                <a:ln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2" name="구부러진 연결선[U] 170">
                  <a:extLst>
                    <a:ext uri="{FF2B5EF4-FFF2-40B4-BE49-F238E27FC236}">
                      <a16:creationId xmlns:a16="http://schemas.microsoft.com/office/drawing/2014/main" id="{E140EAF1-CF6A-4C23-87AC-1E2618D29F75}"/>
                    </a:ext>
                  </a:extLst>
                </p:cNvPr>
                <p:cNvCxnSpPr/>
                <p:nvPr/>
              </p:nvCxnSpPr>
              <p:spPr>
                <a:xfrm rot="5400000" flipH="1" flipV="1">
                  <a:off x="3284246" y="4620604"/>
                  <a:ext cx="248478" cy="12124"/>
                </a:xfrm>
                <a:prstGeom prst="curvedConnector3">
                  <a:avLst/>
                </a:prstGeom>
                <a:ln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3" name="구부러진 연결선[U] 171">
                  <a:extLst>
                    <a:ext uri="{FF2B5EF4-FFF2-40B4-BE49-F238E27FC236}">
                      <a16:creationId xmlns:a16="http://schemas.microsoft.com/office/drawing/2014/main" id="{14A46579-294E-4247-B5D5-5677AB6FEBA6}"/>
                    </a:ext>
                  </a:extLst>
                </p:cNvPr>
                <p:cNvCxnSpPr/>
                <p:nvPr/>
              </p:nvCxnSpPr>
              <p:spPr>
                <a:xfrm rot="5400000" flipH="1" flipV="1">
                  <a:off x="3371639" y="4620604"/>
                  <a:ext cx="248478" cy="12124"/>
                </a:xfrm>
                <a:prstGeom prst="curvedConnector3">
                  <a:avLst/>
                </a:prstGeom>
                <a:ln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174" name="그룹 173">
              <a:extLst>
                <a:ext uri="{FF2B5EF4-FFF2-40B4-BE49-F238E27FC236}">
                  <a16:creationId xmlns:a16="http://schemas.microsoft.com/office/drawing/2014/main" id="{F4547BA1-DCF3-42EB-B50E-745D069C4E3B}"/>
                </a:ext>
              </a:extLst>
            </p:cNvPr>
            <p:cNvGrpSpPr/>
            <p:nvPr/>
          </p:nvGrpSpPr>
          <p:grpSpPr>
            <a:xfrm>
              <a:off x="7331542" y="2222950"/>
              <a:ext cx="311731" cy="347465"/>
              <a:chOff x="1861805" y="4820479"/>
              <a:chExt cx="260475" cy="268356"/>
            </a:xfrm>
          </p:grpSpPr>
          <p:sp>
            <p:nvSpPr>
              <p:cNvPr id="175" name="이중 물결 174">
                <a:extLst>
                  <a:ext uri="{FF2B5EF4-FFF2-40B4-BE49-F238E27FC236}">
                    <a16:creationId xmlns:a16="http://schemas.microsoft.com/office/drawing/2014/main" id="{6C07A1DD-114F-45C0-A69D-E8DDE23D3AA1}"/>
                  </a:ext>
                </a:extLst>
              </p:cNvPr>
              <p:cNvSpPr/>
              <p:nvPr/>
            </p:nvSpPr>
            <p:spPr>
              <a:xfrm>
                <a:off x="1861805" y="4820479"/>
                <a:ext cx="260475" cy="109330"/>
              </a:xfrm>
              <a:prstGeom prst="doubleWave">
                <a:avLst>
                  <a:gd name="adj1" fmla="val 12500"/>
                  <a:gd name="adj2" fmla="val -2529"/>
                </a:avLst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ko-KR" altLang="en-US"/>
              </a:p>
            </p:txBody>
          </p:sp>
          <p:cxnSp>
            <p:nvCxnSpPr>
              <p:cNvPr id="176" name="직선 연결선[R] 174">
                <a:extLst>
                  <a:ext uri="{FF2B5EF4-FFF2-40B4-BE49-F238E27FC236}">
                    <a16:creationId xmlns:a16="http://schemas.microsoft.com/office/drawing/2014/main" id="{886B28E6-B789-4B8E-AF11-92EE29FBB6CF}"/>
                  </a:ext>
                </a:extLst>
              </p:cNvPr>
              <p:cNvCxnSpPr>
                <a:cxnSpLocks/>
                <a:stCxn id="175" idx="1"/>
              </p:cNvCxnSpPr>
              <p:nvPr/>
            </p:nvCxnSpPr>
            <p:spPr>
              <a:xfrm>
                <a:off x="1868392" y="4875144"/>
                <a:ext cx="0" cy="213691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77" name="그룹 176">
              <a:extLst>
                <a:ext uri="{FF2B5EF4-FFF2-40B4-BE49-F238E27FC236}">
                  <a16:creationId xmlns:a16="http://schemas.microsoft.com/office/drawing/2014/main" id="{168C4921-81EA-4A4A-8E53-500BC03F9F5D}"/>
                </a:ext>
              </a:extLst>
            </p:cNvPr>
            <p:cNvGrpSpPr/>
            <p:nvPr/>
          </p:nvGrpSpPr>
          <p:grpSpPr>
            <a:xfrm>
              <a:off x="7406248" y="2135287"/>
              <a:ext cx="311731" cy="347465"/>
              <a:chOff x="1861805" y="4820479"/>
              <a:chExt cx="260475" cy="268356"/>
            </a:xfrm>
          </p:grpSpPr>
          <p:sp>
            <p:nvSpPr>
              <p:cNvPr id="178" name="이중 물결 177">
                <a:extLst>
                  <a:ext uri="{FF2B5EF4-FFF2-40B4-BE49-F238E27FC236}">
                    <a16:creationId xmlns:a16="http://schemas.microsoft.com/office/drawing/2014/main" id="{C8CC698E-F230-4179-A782-C72571DF43AB}"/>
                  </a:ext>
                </a:extLst>
              </p:cNvPr>
              <p:cNvSpPr/>
              <p:nvPr/>
            </p:nvSpPr>
            <p:spPr>
              <a:xfrm>
                <a:off x="1861805" y="4820479"/>
                <a:ext cx="260475" cy="109330"/>
              </a:xfrm>
              <a:prstGeom prst="doubleWave">
                <a:avLst>
                  <a:gd name="adj1" fmla="val 12500"/>
                  <a:gd name="adj2" fmla="val -2529"/>
                </a:avLst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ko-KR" altLang="en-US"/>
              </a:p>
            </p:txBody>
          </p:sp>
          <p:cxnSp>
            <p:nvCxnSpPr>
              <p:cNvPr id="179" name="직선 연결선[R] 177">
                <a:extLst>
                  <a:ext uri="{FF2B5EF4-FFF2-40B4-BE49-F238E27FC236}">
                    <a16:creationId xmlns:a16="http://schemas.microsoft.com/office/drawing/2014/main" id="{CD8F3C10-AFB1-4722-B35B-FF49B4A16BBB}"/>
                  </a:ext>
                </a:extLst>
              </p:cNvPr>
              <p:cNvCxnSpPr>
                <a:cxnSpLocks/>
                <a:stCxn id="178" idx="1"/>
              </p:cNvCxnSpPr>
              <p:nvPr/>
            </p:nvCxnSpPr>
            <p:spPr>
              <a:xfrm>
                <a:off x="1868392" y="4875144"/>
                <a:ext cx="0" cy="213691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80" name="그룹 179">
              <a:extLst>
                <a:ext uri="{FF2B5EF4-FFF2-40B4-BE49-F238E27FC236}">
                  <a16:creationId xmlns:a16="http://schemas.microsoft.com/office/drawing/2014/main" id="{00045DF8-407D-43F1-A0D0-1DE941F9A6EA}"/>
                </a:ext>
              </a:extLst>
            </p:cNvPr>
            <p:cNvGrpSpPr/>
            <p:nvPr/>
          </p:nvGrpSpPr>
          <p:grpSpPr>
            <a:xfrm>
              <a:off x="7600488" y="2141721"/>
              <a:ext cx="311731" cy="347465"/>
              <a:chOff x="1861805" y="4820479"/>
              <a:chExt cx="260475" cy="268356"/>
            </a:xfrm>
          </p:grpSpPr>
          <p:sp>
            <p:nvSpPr>
              <p:cNvPr id="181" name="이중 물결 180">
                <a:extLst>
                  <a:ext uri="{FF2B5EF4-FFF2-40B4-BE49-F238E27FC236}">
                    <a16:creationId xmlns:a16="http://schemas.microsoft.com/office/drawing/2014/main" id="{F4D86809-7DAD-4939-99AD-07CB12000397}"/>
                  </a:ext>
                </a:extLst>
              </p:cNvPr>
              <p:cNvSpPr/>
              <p:nvPr/>
            </p:nvSpPr>
            <p:spPr>
              <a:xfrm>
                <a:off x="1861805" y="4820479"/>
                <a:ext cx="260475" cy="109330"/>
              </a:xfrm>
              <a:prstGeom prst="doubleWave">
                <a:avLst>
                  <a:gd name="adj1" fmla="val 12500"/>
                  <a:gd name="adj2" fmla="val -2529"/>
                </a:avLst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ko-KR" altLang="en-US"/>
              </a:p>
            </p:txBody>
          </p:sp>
          <p:cxnSp>
            <p:nvCxnSpPr>
              <p:cNvPr id="182" name="직선 연결선[R] 180">
                <a:extLst>
                  <a:ext uri="{FF2B5EF4-FFF2-40B4-BE49-F238E27FC236}">
                    <a16:creationId xmlns:a16="http://schemas.microsoft.com/office/drawing/2014/main" id="{96787715-9FE9-4D92-B417-81CE77406A2F}"/>
                  </a:ext>
                </a:extLst>
              </p:cNvPr>
              <p:cNvCxnSpPr>
                <a:cxnSpLocks/>
                <a:stCxn id="181" idx="1"/>
              </p:cNvCxnSpPr>
              <p:nvPr/>
            </p:nvCxnSpPr>
            <p:spPr>
              <a:xfrm>
                <a:off x="1868392" y="4875144"/>
                <a:ext cx="0" cy="213691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83" name="그룹 182">
              <a:extLst>
                <a:ext uri="{FF2B5EF4-FFF2-40B4-BE49-F238E27FC236}">
                  <a16:creationId xmlns:a16="http://schemas.microsoft.com/office/drawing/2014/main" id="{75BFE905-2260-4BCB-80AB-F0C90F29FF06}"/>
                </a:ext>
              </a:extLst>
            </p:cNvPr>
            <p:cNvGrpSpPr/>
            <p:nvPr/>
          </p:nvGrpSpPr>
          <p:grpSpPr>
            <a:xfrm>
              <a:off x="7720019" y="2239419"/>
              <a:ext cx="311731" cy="347465"/>
              <a:chOff x="1861805" y="4820479"/>
              <a:chExt cx="260475" cy="268356"/>
            </a:xfrm>
          </p:grpSpPr>
          <p:sp>
            <p:nvSpPr>
              <p:cNvPr id="184" name="이중 물결 183">
                <a:extLst>
                  <a:ext uri="{FF2B5EF4-FFF2-40B4-BE49-F238E27FC236}">
                    <a16:creationId xmlns:a16="http://schemas.microsoft.com/office/drawing/2014/main" id="{635DED24-ADA5-4E57-B422-C23DC37FA867}"/>
                  </a:ext>
                </a:extLst>
              </p:cNvPr>
              <p:cNvSpPr/>
              <p:nvPr/>
            </p:nvSpPr>
            <p:spPr>
              <a:xfrm>
                <a:off x="1861805" y="4820479"/>
                <a:ext cx="260475" cy="109330"/>
              </a:xfrm>
              <a:prstGeom prst="doubleWave">
                <a:avLst>
                  <a:gd name="adj1" fmla="val 12500"/>
                  <a:gd name="adj2" fmla="val -2529"/>
                </a:avLst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ko-KR" altLang="en-US"/>
              </a:p>
            </p:txBody>
          </p:sp>
          <p:cxnSp>
            <p:nvCxnSpPr>
              <p:cNvPr id="185" name="직선 연결선[R] 183">
                <a:extLst>
                  <a:ext uri="{FF2B5EF4-FFF2-40B4-BE49-F238E27FC236}">
                    <a16:creationId xmlns:a16="http://schemas.microsoft.com/office/drawing/2014/main" id="{85ABF7EA-2941-481F-9605-D100F7C89789}"/>
                  </a:ext>
                </a:extLst>
              </p:cNvPr>
              <p:cNvCxnSpPr>
                <a:cxnSpLocks/>
                <a:stCxn id="184" idx="1"/>
              </p:cNvCxnSpPr>
              <p:nvPr/>
            </p:nvCxnSpPr>
            <p:spPr>
              <a:xfrm>
                <a:off x="1868392" y="4875144"/>
                <a:ext cx="0" cy="213691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86" name="그룹 185">
              <a:extLst>
                <a:ext uri="{FF2B5EF4-FFF2-40B4-BE49-F238E27FC236}">
                  <a16:creationId xmlns:a16="http://schemas.microsoft.com/office/drawing/2014/main" id="{B89A4366-0912-4B91-B51D-211F04B0B4F1}"/>
                </a:ext>
              </a:extLst>
            </p:cNvPr>
            <p:cNvGrpSpPr/>
            <p:nvPr/>
          </p:nvGrpSpPr>
          <p:grpSpPr>
            <a:xfrm>
              <a:off x="7870249" y="2141721"/>
              <a:ext cx="311731" cy="347465"/>
              <a:chOff x="1861805" y="4820479"/>
              <a:chExt cx="260475" cy="268356"/>
            </a:xfrm>
          </p:grpSpPr>
          <p:sp>
            <p:nvSpPr>
              <p:cNvPr id="187" name="이중 물결 186">
                <a:extLst>
                  <a:ext uri="{FF2B5EF4-FFF2-40B4-BE49-F238E27FC236}">
                    <a16:creationId xmlns:a16="http://schemas.microsoft.com/office/drawing/2014/main" id="{193E2C4C-A61D-4C0D-85BC-284C5E89004C}"/>
                  </a:ext>
                </a:extLst>
              </p:cNvPr>
              <p:cNvSpPr/>
              <p:nvPr/>
            </p:nvSpPr>
            <p:spPr>
              <a:xfrm>
                <a:off x="1861805" y="4820479"/>
                <a:ext cx="260475" cy="109330"/>
              </a:xfrm>
              <a:prstGeom prst="doubleWave">
                <a:avLst>
                  <a:gd name="adj1" fmla="val 12500"/>
                  <a:gd name="adj2" fmla="val -2529"/>
                </a:avLst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ko-KR" altLang="en-US"/>
              </a:p>
            </p:txBody>
          </p:sp>
          <p:cxnSp>
            <p:nvCxnSpPr>
              <p:cNvPr id="188" name="직선 연결선[R] 186">
                <a:extLst>
                  <a:ext uri="{FF2B5EF4-FFF2-40B4-BE49-F238E27FC236}">
                    <a16:creationId xmlns:a16="http://schemas.microsoft.com/office/drawing/2014/main" id="{9F6D757B-D899-4013-BC7C-8B7BD2A145AF}"/>
                  </a:ext>
                </a:extLst>
              </p:cNvPr>
              <p:cNvCxnSpPr>
                <a:cxnSpLocks/>
                <a:stCxn id="187" idx="1"/>
              </p:cNvCxnSpPr>
              <p:nvPr/>
            </p:nvCxnSpPr>
            <p:spPr>
              <a:xfrm>
                <a:off x="1868392" y="4875144"/>
                <a:ext cx="0" cy="213691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89" name="그룹 188">
              <a:extLst>
                <a:ext uri="{FF2B5EF4-FFF2-40B4-BE49-F238E27FC236}">
                  <a16:creationId xmlns:a16="http://schemas.microsoft.com/office/drawing/2014/main" id="{5DDAD8D3-7A6D-48F3-A67E-3988EABB195E}"/>
                </a:ext>
              </a:extLst>
            </p:cNvPr>
            <p:cNvGrpSpPr/>
            <p:nvPr/>
          </p:nvGrpSpPr>
          <p:grpSpPr>
            <a:xfrm>
              <a:off x="8148150" y="2193198"/>
              <a:ext cx="311731" cy="347465"/>
              <a:chOff x="1861805" y="4820479"/>
              <a:chExt cx="260475" cy="268356"/>
            </a:xfrm>
          </p:grpSpPr>
          <p:sp>
            <p:nvSpPr>
              <p:cNvPr id="190" name="이중 물결 189">
                <a:extLst>
                  <a:ext uri="{FF2B5EF4-FFF2-40B4-BE49-F238E27FC236}">
                    <a16:creationId xmlns:a16="http://schemas.microsoft.com/office/drawing/2014/main" id="{C4D5D79D-AB42-4651-B0E1-AA6D13487C7F}"/>
                  </a:ext>
                </a:extLst>
              </p:cNvPr>
              <p:cNvSpPr/>
              <p:nvPr/>
            </p:nvSpPr>
            <p:spPr>
              <a:xfrm>
                <a:off x="1861805" y="4820479"/>
                <a:ext cx="260475" cy="109330"/>
              </a:xfrm>
              <a:prstGeom prst="doubleWave">
                <a:avLst>
                  <a:gd name="adj1" fmla="val 12500"/>
                  <a:gd name="adj2" fmla="val -2529"/>
                </a:avLst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ko-KR" altLang="en-US"/>
              </a:p>
            </p:txBody>
          </p:sp>
          <p:cxnSp>
            <p:nvCxnSpPr>
              <p:cNvPr id="191" name="직선 연결선[R] 189">
                <a:extLst>
                  <a:ext uri="{FF2B5EF4-FFF2-40B4-BE49-F238E27FC236}">
                    <a16:creationId xmlns:a16="http://schemas.microsoft.com/office/drawing/2014/main" id="{FF915372-66A4-44F9-B8F9-69E57A915B20}"/>
                  </a:ext>
                </a:extLst>
              </p:cNvPr>
              <p:cNvCxnSpPr>
                <a:cxnSpLocks/>
                <a:stCxn id="190" idx="1"/>
              </p:cNvCxnSpPr>
              <p:nvPr/>
            </p:nvCxnSpPr>
            <p:spPr>
              <a:xfrm>
                <a:off x="1868392" y="4875144"/>
                <a:ext cx="0" cy="213691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92" name="그룹 191">
              <a:extLst>
                <a:ext uri="{FF2B5EF4-FFF2-40B4-BE49-F238E27FC236}">
                  <a16:creationId xmlns:a16="http://schemas.microsoft.com/office/drawing/2014/main" id="{A301B825-4C46-4361-8BD1-47C1577749AD}"/>
                </a:ext>
              </a:extLst>
            </p:cNvPr>
            <p:cNvGrpSpPr/>
            <p:nvPr/>
          </p:nvGrpSpPr>
          <p:grpSpPr>
            <a:xfrm>
              <a:off x="8314719" y="2222950"/>
              <a:ext cx="311731" cy="347465"/>
              <a:chOff x="1861805" y="4820479"/>
              <a:chExt cx="260475" cy="268356"/>
            </a:xfrm>
          </p:grpSpPr>
          <p:sp>
            <p:nvSpPr>
              <p:cNvPr id="193" name="이중 물결 192">
                <a:extLst>
                  <a:ext uri="{FF2B5EF4-FFF2-40B4-BE49-F238E27FC236}">
                    <a16:creationId xmlns:a16="http://schemas.microsoft.com/office/drawing/2014/main" id="{EF001FF5-F30B-41E0-8A11-121D8031594D}"/>
                  </a:ext>
                </a:extLst>
              </p:cNvPr>
              <p:cNvSpPr/>
              <p:nvPr/>
            </p:nvSpPr>
            <p:spPr>
              <a:xfrm>
                <a:off x="1861805" y="4820479"/>
                <a:ext cx="260475" cy="109330"/>
              </a:xfrm>
              <a:prstGeom prst="doubleWave">
                <a:avLst>
                  <a:gd name="adj1" fmla="val 12500"/>
                  <a:gd name="adj2" fmla="val -2529"/>
                </a:avLst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ko-KR" altLang="en-US"/>
              </a:p>
            </p:txBody>
          </p:sp>
          <p:cxnSp>
            <p:nvCxnSpPr>
              <p:cNvPr id="194" name="직선 연결선[R] 192">
                <a:extLst>
                  <a:ext uri="{FF2B5EF4-FFF2-40B4-BE49-F238E27FC236}">
                    <a16:creationId xmlns:a16="http://schemas.microsoft.com/office/drawing/2014/main" id="{53D45955-711B-4840-8356-3B0514253257}"/>
                  </a:ext>
                </a:extLst>
              </p:cNvPr>
              <p:cNvCxnSpPr>
                <a:cxnSpLocks/>
                <a:stCxn id="193" idx="1"/>
              </p:cNvCxnSpPr>
              <p:nvPr/>
            </p:nvCxnSpPr>
            <p:spPr>
              <a:xfrm>
                <a:off x="1868392" y="4875144"/>
                <a:ext cx="0" cy="213691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95" name="TextBox 194">
              <a:extLst>
                <a:ext uri="{FF2B5EF4-FFF2-40B4-BE49-F238E27FC236}">
                  <a16:creationId xmlns:a16="http://schemas.microsoft.com/office/drawing/2014/main" id="{F6098503-6B83-4E8A-8F77-EDF6C484B8AA}"/>
                </a:ext>
              </a:extLst>
            </p:cNvPr>
            <p:cNvSpPr txBox="1"/>
            <p:nvPr/>
          </p:nvSpPr>
          <p:spPr>
            <a:xfrm>
              <a:off x="4920311" y="1330097"/>
              <a:ext cx="91403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ko-KR" sz="700" dirty="0">
                  <a:solidFill>
                    <a:srgbClr val="FF0000"/>
                  </a:solidFill>
                </a:rPr>
                <a:t>Cy5 labeled </a:t>
              </a:r>
              <a:r>
                <a:rPr kumimoji="1" lang="en-US" altLang="ko-KR" sz="700" dirty="0" err="1">
                  <a:solidFill>
                    <a:srgbClr val="FF0000"/>
                  </a:solidFill>
                </a:rPr>
                <a:t>uPAR</a:t>
              </a:r>
              <a:endParaRPr kumimoji="1" lang="en-US" altLang="ko-KR" sz="700" dirty="0">
                <a:solidFill>
                  <a:srgbClr val="FF0000"/>
                </a:solidFill>
              </a:endParaRPr>
            </a:p>
            <a:p>
              <a:r>
                <a:rPr kumimoji="1" lang="en-US" altLang="ko-KR" sz="700" dirty="0">
                  <a:solidFill>
                    <a:srgbClr val="00B050"/>
                  </a:solidFill>
                </a:rPr>
                <a:t>Cy3 labeled </a:t>
              </a:r>
              <a:r>
                <a:rPr kumimoji="1" lang="en-US" altLang="ko-KR" sz="700" dirty="0" err="1">
                  <a:solidFill>
                    <a:srgbClr val="00B050"/>
                  </a:solidFill>
                </a:rPr>
                <a:t>uPA</a:t>
              </a:r>
              <a:endParaRPr kumimoji="1" lang="ko-KR" altLang="en-US" sz="700" dirty="0">
                <a:solidFill>
                  <a:srgbClr val="00B050"/>
                </a:solidFill>
              </a:endParaRPr>
            </a:p>
          </p:txBody>
        </p:sp>
        <p:grpSp>
          <p:nvGrpSpPr>
            <p:cNvPr id="196" name="그룹 195">
              <a:extLst>
                <a:ext uri="{FF2B5EF4-FFF2-40B4-BE49-F238E27FC236}">
                  <a16:creationId xmlns:a16="http://schemas.microsoft.com/office/drawing/2014/main" id="{C448EA44-6EFE-4D19-93E7-4E2118F5EE54}"/>
                </a:ext>
              </a:extLst>
            </p:cNvPr>
            <p:cNvGrpSpPr/>
            <p:nvPr/>
          </p:nvGrpSpPr>
          <p:grpSpPr>
            <a:xfrm>
              <a:off x="5697515" y="1538051"/>
              <a:ext cx="374549" cy="328911"/>
              <a:chOff x="5401973" y="1501548"/>
              <a:chExt cx="374549" cy="328911"/>
            </a:xfrm>
          </p:grpSpPr>
          <p:sp>
            <p:nvSpPr>
              <p:cNvPr id="197" name="막힌 원호[B] 195">
                <a:extLst>
                  <a:ext uri="{FF2B5EF4-FFF2-40B4-BE49-F238E27FC236}">
                    <a16:creationId xmlns:a16="http://schemas.microsoft.com/office/drawing/2014/main" id="{D0CC7A34-EF0F-4099-844E-28C088D49B9B}"/>
                  </a:ext>
                </a:extLst>
              </p:cNvPr>
              <p:cNvSpPr/>
              <p:nvPr/>
            </p:nvSpPr>
            <p:spPr>
              <a:xfrm rot="7294814">
                <a:off x="5375255" y="1724247"/>
                <a:ext cx="132930" cy="79493"/>
              </a:xfrm>
              <a:prstGeom prst="blockArc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solidFill>
                  <a:schemeClr val="bg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ko-KR" altLang="en-US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198" name="그룹 197">
                <a:extLst>
                  <a:ext uri="{FF2B5EF4-FFF2-40B4-BE49-F238E27FC236}">
                    <a16:creationId xmlns:a16="http://schemas.microsoft.com/office/drawing/2014/main" id="{731EBB63-B3AF-48ED-9DDA-22C87B7CCE52}"/>
                  </a:ext>
                </a:extLst>
              </p:cNvPr>
              <p:cNvGrpSpPr/>
              <p:nvPr/>
            </p:nvGrpSpPr>
            <p:grpSpPr>
              <a:xfrm rot="21190909">
                <a:off x="5422634" y="1501548"/>
                <a:ext cx="353888" cy="253598"/>
                <a:chOff x="5422634" y="1501548"/>
                <a:chExt cx="353888" cy="253598"/>
              </a:xfrm>
            </p:grpSpPr>
            <p:sp>
              <p:nvSpPr>
                <p:cNvPr id="199" name="포인트가 16개인 별 197">
                  <a:extLst>
                    <a:ext uri="{FF2B5EF4-FFF2-40B4-BE49-F238E27FC236}">
                      <a16:creationId xmlns:a16="http://schemas.microsoft.com/office/drawing/2014/main" id="{8371EC77-51AF-41A7-A61E-3AB75651F636}"/>
                    </a:ext>
                  </a:extLst>
                </p:cNvPr>
                <p:cNvSpPr/>
                <p:nvPr/>
              </p:nvSpPr>
              <p:spPr>
                <a:xfrm>
                  <a:off x="5550685" y="1501548"/>
                  <a:ext cx="173374" cy="190086"/>
                </a:xfrm>
                <a:prstGeom prst="star16">
                  <a:avLst/>
                </a:prstGeom>
                <a:solidFill>
                  <a:srgbClr val="FF0000"/>
                </a:solidFill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ko-KR" altLang="en-US"/>
                </a:p>
              </p:txBody>
            </p:sp>
            <p:sp>
              <p:nvSpPr>
                <p:cNvPr id="200" name="TextBox 199">
                  <a:extLst>
                    <a:ext uri="{FF2B5EF4-FFF2-40B4-BE49-F238E27FC236}">
                      <a16:creationId xmlns:a16="http://schemas.microsoft.com/office/drawing/2014/main" id="{FDC72444-2453-4F53-B64F-855CE54939A7}"/>
                    </a:ext>
                  </a:extLst>
                </p:cNvPr>
                <p:cNvSpPr txBox="1"/>
                <p:nvPr/>
              </p:nvSpPr>
              <p:spPr>
                <a:xfrm>
                  <a:off x="5484454" y="1501548"/>
                  <a:ext cx="292068" cy="1692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kumimoji="1" lang="en-US" altLang="ko-KR" sz="500" dirty="0"/>
                    <a:t>Cy5</a:t>
                  </a:r>
                  <a:endParaRPr kumimoji="1" lang="ko-KR" altLang="en-US" sz="500" dirty="0"/>
                </a:p>
              </p:txBody>
            </p:sp>
            <p:sp>
              <p:nvSpPr>
                <p:cNvPr id="201" name="저장 데이터 199">
                  <a:extLst>
                    <a:ext uri="{FF2B5EF4-FFF2-40B4-BE49-F238E27FC236}">
                      <a16:creationId xmlns:a16="http://schemas.microsoft.com/office/drawing/2014/main" id="{9D02A992-847F-4532-80AC-9DD0CF79958D}"/>
                    </a:ext>
                  </a:extLst>
                </p:cNvPr>
                <p:cNvSpPr/>
                <p:nvPr/>
              </p:nvSpPr>
              <p:spPr>
                <a:xfrm rot="16200000">
                  <a:off x="5418983" y="1621465"/>
                  <a:ext cx="137332" cy="130029"/>
                </a:xfrm>
                <a:prstGeom prst="flowChartOnlineStorag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ko-KR" altLang="en-US"/>
                </a:p>
              </p:txBody>
            </p:sp>
          </p:grpSp>
        </p:grpSp>
        <p:grpSp>
          <p:nvGrpSpPr>
            <p:cNvPr id="202" name="그룹 201">
              <a:extLst>
                <a:ext uri="{FF2B5EF4-FFF2-40B4-BE49-F238E27FC236}">
                  <a16:creationId xmlns:a16="http://schemas.microsoft.com/office/drawing/2014/main" id="{8F4E2DD6-C75D-40AB-90ED-F12692D90053}"/>
                </a:ext>
              </a:extLst>
            </p:cNvPr>
            <p:cNvGrpSpPr/>
            <p:nvPr/>
          </p:nvGrpSpPr>
          <p:grpSpPr>
            <a:xfrm>
              <a:off x="6206559" y="1291856"/>
              <a:ext cx="271753" cy="368755"/>
              <a:chOff x="5824247" y="1202752"/>
              <a:chExt cx="271753" cy="368755"/>
            </a:xfrm>
          </p:grpSpPr>
          <p:sp>
            <p:nvSpPr>
              <p:cNvPr id="203" name="막힌 원호[B] 201">
                <a:extLst>
                  <a:ext uri="{FF2B5EF4-FFF2-40B4-BE49-F238E27FC236}">
                    <a16:creationId xmlns:a16="http://schemas.microsoft.com/office/drawing/2014/main" id="{CC8FC24E-C05E-4B16-A539-820E9ADC3542}"/>
                  </a:ext>
                </a:extLst>
              </p:cNvPr>
              <p:cNvSpPr/>
              <p:nvPr/>
            </p:nvSpPr>
            <p:spPr>
              <a:xfrm rot="10800000">
                <a:off x="5963070" y="1485086"/>
                <a:ext cx="132930" cy="79493"/>
              </a:xfrm>
              <a:prstGeom prst="blockArc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solidFill>
                  <a:schemeClr val="bg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ko-KR" altLang="en-US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204" name="그룹 203">
                <a:extLst>
                  <a:ext uri="{FF2B5EF4-FFF2-40B4-BE49-F238E27FC236}">
                    <a16:creationId xmlns:a16="http://schemas.microsoft.com/office/drawing/2014/main" id="{F6C4B324-9EC7-48B7-BCB5-3EC6FF2CB58A}"/>
                  </a:ext>
                </a:extLst>
              </p:cNvPr>
              <p:cNvGrpSpPr/>
              <p:nvPr/>
            </p:nvGrpSpPr>
            <p:grpSpPr>
              <a:xfrm rot="3531112">
                <a:off x="5734912" y="1292087"/>
                <a:ext cx="368755" cy="190086"/>
                <a:chOff x="5472781" y="1850928"/>
                <a:chExt cx="368755" cy="190086"/>
              </a:xfrm>
            </p:grpSpPr>
            <p:sp>
              <p:nvSpPr>
                <p:cNvPr id="205" name="저장 데이터 203">
                  <a:extLst>
                    <a:ext uri="{FF2B5EF4-FFF2-40B4-BE49-F238E27FC236}">
                      <a16:creationId xmlns:a16="http://schemas.microsoft.com/office/drawing/2014/main" id="{84C6C48C-1773-4614-9650-91BA6AE472CA}"/>
                    </a:ext>
                  </a:extLst>
                </p:cNvPr>
                <p:cNvSpPr/>
                <p:nvPr/>
              </p:nvSpPr>
              <p:spPr>
                <a:xfrm rot="16200000">
                  <a:off x="5738099" y="1906850"/>
                  <a:ext cx="76846" cy="130029"/>
                </a:xfrm>
                <a:prstGeom prst="flowChartOnlineStorage">
                  <a:avLst/>
                </a:prstGeom>
                <a:solidFill>
                  <a:schemeClr val="accent5">
                    <a:lumMod val="7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ko-KR" altLang="en-US"/>
                </a:p>
              </p:txBody>
            </p:sp>
            <p:sp>
              <p:nvSpPr>
                <p:cNvPr id="206" name="포인트가 16개인 별 204">
                  <a:extLst>
                    <a:ext uri="{FF2B5EF4-FFF2-40B4-BE49-F238E27FC236}">
                      <a16:creationId xmlns:a16="http://schemas.microsoft.com/office/drawing/2014/main" id="{D57229BD-39EE-40F7-B4E6-CA52F31DDC74}"/>
                    </a:ext>
                  </a:extLst>
                </p:cNvPr>
                <p:cNvSpPr/>
                <p:nvPr/>
              </p:nvSpPr>
              <p:spPr>
                <a:xfrm>
                  <a:off x="5526928" y="1850928"/>
                  <a:ext cx="173374" cy="190086"/>
                </a:xfrm>
                <a:prstGeom prst="star16">
                  <a:avLst/>
                </a:prstGeom>
                <a:solidFill>
                  <a:srgbClr val="92D050"/>
                </a:solidFill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ko-KR" altLang="en-US"/>
                </a:p>
              </p:txBody>
            </p:sp>
            <p:sp>
              <p:nvSpPr>
                <p:cNvPr id="207" name="TextBox 206">
                  <a:extLst>
                    <a:ext uri="{FF2B5EF4-FFF2-40B4-BE49-F238E27FC236}">
                      <a16:creationId xmlns:a16="http://schemas.microsoft.com/office/drawing/2014/main" id="{42AED48E-D781-426E-941C-99504B599002}"/>
                    </a:ext>
                  </a:extLst>
                </p:cNvPr>
                <p:cNvSpPr txBox="1"/>
                <p:nvPr/>
              </p:nvSpPr>
              <p:spPr>
                <a:xfrm>
                  <a:off x="5472781" y="1858984"/>
                  <a:ext cx="292068" cy="1692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kumimoji="1" lang="en-US" altLang="ko-KR" sz="500" dirty="0"/>
                    <a:t>Cy3</a:t>
                  </a:r>
                  <a:endParaRPr kumimoji="1" lang="ko-KR" altLang="en-US" sz="500" dirty="0"/>
                </a:p>
              </p:txBody>
            </p:sp>
          </p:grpSp>
        </p:grpSp>
        <p:sp>
          <p:nvSpPr>
            <p:cNvPr id="208" name="막힌 원호[B] 206">
              <a:extLst>
                <a:ext uri="{FF2B5EF4-FFF2-40B4-BE49-F238E27FC236}">
                  <a16:creationId xmlns:a16="http://schemas.microsoft.com/office/drawing/2014/main" id="{D46CD6F8-3B3D-4318-8511-B51EF7F44289}"/>
                </a:ext>
              </a:extLst>
            </p:cNvPr>
            <p:cNvSpPr/>
            <p:nvPr/>
          </p:nvSpPr>
          <p:spPr>
            <a:xfrm rot="10800000">
              <a:off x="5016794" y="1237017"/>
              <a:ext cx="132930" cy="79493"/>
            </a:xfrm>
            <a:prstGeom prst="blockArc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209" name="TextBox 208">
              <a:extLst>
                <a:ext uri="{FF2B5EF4-FFF2-40B4-BE49-F238E27FC236}">
                  <a16:creationId xmlns:a16="http://schemas.microsoft.com/office/drawing/2014/main" id="{9F9A0CF4-AADF-4B3E-98BE-F7230D230AB4}"/>
                </a:ext>
              </a:extLst>
            </p:cNvPr>
            <p:cNvSpPr txBox="1"/>
            <p:nvPr/>
          </p:nvSpPr>
          <p:spPr>
            <a:xfrm>
              <a:off x="5086684" y="1183455"/>
              <a:ext cx="474810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ko-KR" sz="700" dirty="0"/>
                <a:t>His tag</a:t>
              </a:r>
              <a:endParaRPr kumimoji="1" lang="ko-KR" altLang="en-US" sz="700" dirty="0"/>
            </a:p>
          </p:txBody>
        </p:sp>
        <p:grpSp>
          <p:nvGrpSpPr>
            <p:cNvPr id="210" name="그룹 209">
              <a:extLst>
                <a:ext uri="{FF2B5EF4-FFF2-40B4-BE49-F238E27FC236}">
                  <a16:creationId xmlns:a16="http://schemas.microsoft.com/office/drawing/2014/main" id="{53F5140F-044A-4C24-96DE-576F5CD042E3}"/>
                </a:ext>
              </a:extLst>
            </p:cNvPr>
            <p:cNvGrpSpPr/>
            <p:nvPr/>
          </p:nvGrpSpPr>
          <p:grpSpPr>
            <a:xfrm rot="17363386">
              <a:off x="5990358" y="1610868"/>
              <a:ext cx="271753" cy="368755"/>
              <a:chOff x="5824247" y="1202752"/>
              <a:chExt cx="271753" cy="368755"/>
            </a:xfrm>
          </p:grpSpPr>
          <p:sp>
            <p:nvSpPr>
              <p:cNvPr id="211" name="막힌 원호[B] 209">
                <a:extLst>
                  <a:ext uri="{FF2B5EF4-FFF2-40B4-BE49-F238E27FC236}">
                    <a16:creationId xmlns:a16="http://schemas.microsoft.com/office/drawing/2014/main" id="{31AA9D49-4168-45CA-BC21-2074DCF85982}"/>
                  </a:ext>
                </a:extLst>
              </p:cNvPr>
              <p:cNvSpPr/>
              <p:nvPr/>
            </p:nvSpPr>
            <p:spPr>
              <a:xfrm rot="10800000">
                <a:off x="5963070" y="1485086"/>
                <a:ext cx="132930" cy="79493"/>
              </a:xfrm>
              <a:prstGeom prst="blockArc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solidFill>
                  <a:schemeClr val="bg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ko-KR" altLang="en-US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212" name="그룹 211">
                <a:extLst>
                  <a:ext uri="{FF2B5EF4-FFF2-40B4-BE49-F238E27FC236}">
                    <a16:creationId xmlns:a16="http://schemas.microsoft.com/office/drawing/2014/main" id="{C259F122-C83C-4996-A0A1-B839AE8AFCC1}"/>
                  </a:ext>
                </a:extLst>
              </p:cNvPr>
              <p:cNvGrpSpPr/>
              <p:nvPr/>
            </p:nvGrpSpPr>
            <p:grpSpPr>
              <a:xfrm rot="3531112">
                <a:off x="5734912" y="1292087"/>
                <a:ext cx="368755" cy="190086"/>
                <a:chOff x="5472781" y="1850928"/>
                <a:chExt cx="368755" cy="190086"/>
              </a:xfrm>
            </p:grpSpPr>
            <p:sp>
              <p:nvSpPr>
                <p:cNvPr id="213" name="저장 데이터 211">
                  <a:extLst>
                    <a:ext uri="{FF2B5EF4-FFF2-40B4-BE49-F238E27FC236}">
                      <a16:creationId xmlns:a16="http://schemas.microsoft.com/office/drawing/2014/main" id="{455AC1E9-6F91-4460-A638-78A2550AFD0E}"/>
                    </a:ext>
                  </a:extLst>
                </p:cNvPr>
                <p:cNvSpPr/>
                <p:nvPr/>
              </p:nvSpPr>
              <p:spPr>
                <a:xfrm rot="16200000">
                  <a:off x="5738099" y="1906850"/>
                  <a:ext cx="76846" cy="130029"/>
                </a:xfrm>
                <a:prstGeom prst="flowChartOnlineStorage">
                  <a:avLst/>
                </a:prstGeom>
                <a:solidFill>
                  <a:schemeClr val="accent5">
                    <a:lumMod val="7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ko-KR" altLang="en-US"/>
                </a:p>
              </p:txBody>
            </p:sp>
            <p:sp>
              <p:nvSpPr>
                <p:cNvPr id="214" name="포인트가 16개인 별 212">
                  <a:extLst>
                    <a:ext uri="{FF2B5EF4-FFF2-40B4-BE49-F238E27FC236}">
                      <a16:creationId xmlns:a16="http://schemas.microsoft.com/office/drawing/2014/main" id="{023A6917-427B-4733-97C4-E08ED264ACB3}"/>
                    </a:ext>
                  </a:extLst>
                </p:cNvPr>
                <p:cNvSpPr/>
                <p:nvPr/>
              </p:nvSpPr>
              <p:spPr>
                <a:xfrm>
                  <a:off x="5526928" y="1850928"/>
                  <a:ext cx="173374" cy="190086"/>
                </a:xfrm>
                <a:prstGeom prst="star16">
                  <a:avLst/>
                </a:prstGeom>
                <a:solidFill>
                  <a:srgbClr val="92D050"/>
                </a:solidFill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ko-KR" altLang="en-US"/>
                </a:p>
              </p:txBody>
            </p:sp>
            <p:sp>
              <p:nvSpPr>
                <p:cNvPr id="215" name="TextBox 214">
                  <a:extLst>
                    <a:ext uri="{FF2B5EF4-FFF2-40B4-BE49-F238E27FC236}">
                      <a16:creationId xmlns:a16="http://schemas.microsoft.com/office/drawing/2014/main" id="{420CEBE1-A6A3-4F51-912B-40FD6FD232E0}"/>
                    </a:ext>
                  </a:extLst>
                </p:cNvPr>
                <p:cNvSpPr txBox="1"/>
                <p:nvPr/>
              </p:nvSpPr>
              <p:spPr>
                <a:xfrm>
                  <a:off x="5472781" y="1858984"/>
                  <a:ext cx="292068" cy="1692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kumimoji="1" lang="en-US" altLang="ko-KR" sz="500" dirty="0"/>
                    <a:t>Cy3</a:t>
                  </a:r>
                  <a:endParaRPr kumimoji="1" lang="ko-KR" altLang="en-US" sz="500" dirty="0"/>
                </a:p>
              </p:txBody>
            </p:sp>
          </p:grpSp>
        </p:grpSp>
        <p:grpSp>
          <p:nvGrpSpPr>
            <p:cNvPr id="216" name="그룹 215">
              <a:extLst>
                <a:ext uri="{FF2B5EF4-FFF2-40B4-BE49-F238E27FC236}">
                  <a16:creationId xmlns:a16="http://schemas.microsoft.com/office/drawing/2014/main" id="{E39AD724-E76B-417C-ABA3-CA55794698BE}"/>
                </a:ext>
              </a:extLst>
            </p:cNvPr>
            <p:cNvGrpSpPr/>
            <p:nvPr/>
          </p:nvGrpSpPr>
          <p:grpSpPr>
            <a:xfrm rot="19878517">
              <a:off x="6321270" y="1910118"/>
              <a:ext cx="300696" cy="368755"/>
              <a:chOff x="5824247" y="1202752"/>
              <a:chExt cx="271753" cy="368755"/>
            </a:xfrm>
          </p:grpSpPr>
          <p:sp>
            <p:nvSpPr>
              <p:cNvPr id="217" name="막힌 원호[B] 215">
                <a:extLst>
                  <a:ext uri="{FF2B5EF4-FFF2-40B4-BE49-F238E27FC236}">
                    <a16:creationId xmlns:a16="http://schemas.microsoft.com/office/drawing/2014/main" id="{6F234F6A-D81D-41B7-8F8F-0C7AEC250AAE}"/>
                  </a:ext>
                </a:extLst>
              </p:cNvPr>
              <p:cNvSpPr/>
              <p:nvPr/>
            </p:nvSpPr>
            <p:spPr>
              <a:xfrm rot="10800000">
                <a:off x="5963070" y="1485086"/>
                <a:ext cx="132930" cy="79493"/>
              </a:xfrm>
              <a:prstGeom prst="blockArc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solidFill>
                  <a:schemeClr val="bg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ko-KR" altLang="en-US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218" name="그룹 217">
                <a:extLst>
                  <a:ext uri="{FF2B5EF4-FFF2-40B4-BE49-F238E27FC236}">
                    <a16:creationId xmlns:a16="http://schemas.microsoft.com/office/drawing/2014/main" id="{79A6191E-94E5-42F3-882C-003D77C3108F}"/>
                  </a:ext>
                </a:extLst>
              </p:cNvPr>
              <p:cNvGrpSpPr/>
              <p:nvPr/>
            </p:nvGrpSpPr>
            <p:grpSpPr>
              <a:xfrm rot="3531112">
                <a:off x="5734912" y="1292087"/>
                <a:ext cx="368755" cy="190086"/>
                <a:chOff x="5472781" y="1850928"/>
                <a:chExt cx="368755" cy="190086"/>
              </a:xfrm>
            </p:grpSpPr>
            <p:sp>
              <p:nvSpPr>
                <p:cNvPr id="219" name="저장 데이터 217">
                  <a:extLst>
                    <a:ext uri="{FF2B5EF4-FFF2-40B4-BE49-F238E27FC236}">
                      <a16:creationId xmlns:a16="http://schemas.microsoft.com/office/drawing/2014/main" id="{BA2212C0-61F2-4287-AD38-A07F3F739756}"/>
                    </a:ext>
                  </a:extLst>
                </p:cNvPr>
                <p:cNvSpPr/>
                <p:nvPr/>
              </p:nvSpPr>
              <p:spPr>
                <a:xfrm rot="16200000">
                  <a:off x="5738099" y="1906850"/>
                  <a:ext cx="76846" cy="130029"/>
                </a:xfrm>
                <a:prstGeom prst="flowChartOnlineStorage">
                  <a:avLst/>
                </a:prstGeom>
                <a:solidFill>
                  <a:schemeClr val="accent5">
                    <a:lumMod val="7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ko-KR" altLang="en-US"/>
                </a:p>
              </p:txBody>
            </p:sp>
            <p:sp>
              <p:nvSpPr>
                <p:cNvPr id="220" name="포인트가 16개인 별 218">
                  <a:extLst>
                    <a:ext uri="{FF2B5EF4-FFF2-40B4-BE49-F238E27FC236}">
                      <a16:creationId xmlns:a16="http://schemas.microsoft.com/office/drawing/2014/main" id="{CACE3013-60DB-4608-8077-01601E41D8EF}"/>
                    </a:ext>
                  </a:extLst>
                </p:cNvPr>
                <p:cNvSpPr/>
                <p:nvPr/>
              </p:nvSpPr>
              <p:spPr>
                <a:xfrm>
                  <a:off x="5526928" y="1850928"/>
                  <a:ext cx="173374" cy="190086"/>
                </a:xfrm>
                <a:prstGeom prst="star16">
                  <a:avLst/>
                </a:prstGeom>
                <a:solidFill>
                  <a:srgbClr val="92D050"/>
                </a:solidFill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ko-KR" altLang="en-US"/>
                </a:p>
              </p:txBody>
            </p:sp>
            <p:sp>
              <p:nvSpPr>
                <p:cNvPr id="221" name="TextBox 220">
                  <a:extLst>
                    <a:ext uri="{FF2B5EF4-FFF2-40B4-BE49-F238E27FC236}">
                      <a16:creationId xmlns:a16="http://schemas.microsoft.com/office/drawing/2014/main" id="{FE5F8EE8-88D7-4D09-B135-5CE0A7936AD5}"/>
                    </a:ext>
                  </a:extLst>
                </p:cNvPr>
                <p:cNvSpPr txBox="1"/>
                <p:nvPr/>
              </p:nvSpPr>
              <p:spPr>
                <a:xfrm>
                  <a:off x="5472781" y="1858984"/>
                  <a:ext cx="292068" cy="1692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kumimoji="1" lang="en-US" altLang="ko-KR" sz="500" dirty="0"/>
                    <a:t>Cy3</a:t>
                  </a:r>
                  <a:endParaRPr kumimoji="1" lang="ko-KR" altLang="en-US" sz="500" dirty="0"/>
                </a:p>
              </p:txBody>
            </p:sp>
          </p:grpSp>
        </p:grpSp>
        <p:grpSp>
          <p:nvGrpSpPr>
            <p:cNvPr id="222" name="그룹 221">
              <a:extLst>
                <a:ext uri="{FF2B5EF4-FFF2-40B4-BE49-F238E27FC236}">
                  <a16:creationId xmlns:a16="http://schemas.microsoft.com/office/drawing/2014/main" id="{8D19E5D8-7351-4577-A37B-C865190EDC43}"/>
                </a:ext>
              </a:extLst>
            </p:cNvPr>
            <p:cNvGrpSpPr/>
            <p:nvPr/>
          </p:nvGrpSpPr>
          <p:grpSpPr>
            <a:xfrm>
              <a:off x="6543436" y="1565685"/>
              <a:ext cx="374549" cy="328911"/>
              <a:chOff x="5401973" y="1501548"/>
              <a:chExt cx="374549" cy="328911"/>
            </a:xfrm>
          </p:grpSpPr>
          <p:sp>
            <p:nvSpPr>
              <p:cNvPr id="223" name="막힌 원호[B] 221">
                <a:extLst>
                  <a:ext uri="{FF2B5EF4-FFF2-40B4-BE49-F238E27FC236}">
                    <a16:creationId xmlns:a16="http://schemas.microsoft.com/office/drawing/2014/main" id="{23DE004F-6651-45CB-9391-4F6645349FB0}"/>
                  </a:ext>
                </a:extLst>
              </p:cNvPr>
              <p:cNvSpPr/>
              <p:nvPr/>
            </p:nvSpPr>
            <p:spPr>
              <a:xfrm rot="7294814">
                <a:off x="5375255" y="1724247"/>
                <a:ext cx="132930" cy="79493"/>
              </a:xfrm>
              <a:prstGeom prst="blockArc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solidFill>
                  <a:schemeClr val="bg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ko-KR" altLang="en-US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224" name="그룹 223">
                <a:extLst>
                  <a:ext uri="{FF2B5EF4-FFF2-40B4-BE49-F238E27FC236}">
                    <a16:creationId xmlns:a16="http://schemas.microsoft.com/office/drawing/2014/main" id="{8897706F-CD42-4286-AAC7-61CF48A42DB2}"/>
                  </a:ext>
                </a:extLst>
              </p:cNvPr>
              <p:cNvGrpSpPr/>
              <p:nvPr/>
            </p:nvGrpSpPr>
            <p:grpSpPr>
              <a:xfrm rot="21190909">
                <a:off x="5422634" y="1501548"/>
                <a:ext cx="353888" cy="253598"/>
                <a:chOff x="5422634" y="1501548"/>
                <a:chExt cx="353888" cy="253598"/>
              </a:xfrm>
            </p:grpSpPr>
            <p:sp>
              <p:nvSpPr>
                <p:cNvPr id="225" name="포인트가 16개인 별 223">
                  <a:extLst>
                    <a:ext uri="{FF2B5EF4-FFF2-40B4-BE49-F238E27FC236}">
                      <a16:creationId xmlns:a16="http://schemas.microsoft.com/office/drawing/2014/main" id="{9F9D6AF5-A31A-42F4-8C99-66BDF55709D3}"/>
                    </a:ext>
                  </a:extLst>
                </p:cNvPr>
                <p:cNvSpPr/>
                <p:nvPr/>
              </p:nvSpPr>
              <p:spPr>
                <a:xfrm>
                  <a:off x="5550685" y="1501548"/>
                  <a:ext cx="173374" cy="190086"/>
                </a:xfrm>
                <a:prstGeom prst="star16">
                  <a:avLst/>
                </a:prstGeom>
                <a:solidFill>
                  <a:srgbClr val="FF0000"/>
                </a:solidFill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ko-KR" altLang="en-US"/>
                </a:p>
              </p:txBody>
            </p:sp>
            <p:sp>
              <p:nvSpPr>
                <p:cNvPr id="226" name="TextBox 225">
                  <a:extLst>
                    <a:ext uri="{FF2B5EF4-FFF2-40B4-BE49-F238E27FC236}">
                      <a16:creationId xmlns:a16="http://schemas.microsoft.com/office/drawing/2014/main" id="{96CB8623-E16A-44E7-BCB9-E9C0DB4DA60D}"/>
                    </a:ext>
                  </a:extLst>
                </p:cNvPr>
                <p:cNvSpPr txBox="1"/>
                <p:nvPr/>
              </p:nvSpPr>
              <p:spPr>
                <a:xfrm>
                  <a:off x="5484454" y="1501548"/>
                  <a:ext cx="292068" cy="1692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kumimoji="1" lang="en-US" altLang="ko-KR" sz="500" dirty="0"/>
                    <a:t>Cy5</a:t>
                  </a:r>
                  <a:endParaRPr kumimoji="1" lang="ko-KR" altLang="en-US" sz="500" dirty="0"/>
                </a:p>
              </p:txBody>
            </p:sp>
            <p:sp>
              <p:nvSpPr>
                <p:cNvPr id="227" name="저장 데이터 225">
                  <a:extLst>
                    <a:ext uri="{FF2B5EF4-FFF2-40B4-BE49-F238E27FC236}">
                      <a16:creationId xmlns:a16="http://schemas.microsoft.com/office/drawing/2014/main" id="{87DA8CF5-8521-481B-AC66-D2F7969C9185}"/>
                    </a:ext>
                  </a:extLst>
                </p:cNvPr>
                <p:cNvSpPr/>
                <p:nvPr/>
              </p:nvSpPr>
              <p:spPr>
                <a:xfrm rot="16200000">
                  <a:off x="5418983" y="1621465"/>
                  <a:ext cx="137332" cy="130029"/>
                </a:xfrm>
                <a:prstGeom prst="flowChartOnlineStorag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ko-KR" altLang="en-US"/>
                </a:p>
              </p:txBody>
            </p:sp>
          </p:grpSp>
        </p:grpSp>
        <p:grpSp>
          <p:nvGrpSpPr>
            <p:cNvPr id="228" name="그룹 227">
              <a:extLst>
                <a:ext uri="{FF2B5EF4-FFF2-40B4-BE49-F238E27FC236}">
                  <a16:creationId xmlns:a16="http://schemas.microsoft.com/office/drawing/2014/main" id="{0937ED0F-6B73-43FA-B851-38EA10C8888C}"/>
                </a:ext>
              </a:extLst>
            </p:cNvPr>
            <p:cNvGrpSpPr/>
            <p:nvPr/>
          </p:nvGrpSpPr>
          <p:grpSpPr>
            <a:xfrm rot="3164759">
              <a:off x="5829203" y="2032272"/>
              <a:ext cx="374549" cy="328911"/>
              <a:chOff x="5401973" y="1501548"/>
              <a:chExt cx="374549" cy="328911"/>
            </a:xfrm>
          </p:grpSpPr>
          <p:sp>
            <p:nvSpPr>
              <p:cNvPr id="229" name="막힌 원호[B] 227">
                <a:extLst>
                  <a:ext uri="{FF2B5EF4-FFF2-40B4-BE49-F238E27FC236}">
                    <a16:creationId xmlns:a16="http://schemas.microsoft.com/office/drawing/2014/main" id="{05C04B95-FD94-4B78-A3B3-13BA36A7233B}"/>
                  </a:ext>
                </a:extLst>
              </p:cNvPr>
              <p:cNvSpPr/>
              <p:nvPr/>
            </p:nvSpPr>
            <p:spPr>
              <a:xfrm rot="7294814">
                <a:off x="5375255" y="1724247"/>
                <a:ext cx="132930" cy="79493"/>
              </a:xfrm>
              <a:prstGeom prst="blockArc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solidFill>
                  <a:schemeClr val="bg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ko-KR" altLang="en-US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230" name="그룹 229">
                <a:extLst>
                  <a:ext uri="{FF2B5EF4-FFF2-40B4-BE49-F238E27FC236}">
                    <a16:creationId xmlns:a16="http://schemas.microsoft.com/office/drawing/2014/main" id="{3506BA78-E4BF-4099-950A-7BA97D126759}"/>
                  </a:ext>
                </a:extLst>
              </p:cNvPr>
              <p:cNvGrpSpPr/>
              <p:nvPr/>
            </p:nvGrpSpPr>
            <p:grpSpPr>
              <a:xfrm rot="21190909">
                <a:off x="5422634" y="1501548"/>
                <a:ext cx="353888" cy="253598"/>
                <a:chOff x="5422634" y="1501548"/>
                <a:chExt cx="353888" cy="253598"/>
              </a:xfrm>
            </p:grpSpPr>
            <p:sp>
              <p:nvSpPr>
                <p:cNvPr id="231" name="포인트가 16개인 별 229">
                  <a:extLst>
                    <a:ext uri="{FF2B5EF4-FFF2-40B4-BE49-F238E27FC236}">
                      <a16:creationId xmlns:a16="http://schemas.microsoft.com/office/drawing/2014/main" id="{58D19CEA-850A-45F7-8F05-F09FCEFD6054}"/>
                    </a:ext>
                  </a:extLst>
                </p:cNvPr>
                <p:cNvSpPr/>
                <p:nvPr/>
              </p:nvSpPr>
              <p:spPr>
                <a:xfrm>
                  <a:off x="5550685" y="1501548"/>
                  <a:ext cx="173374" cy="190086"/>
                </a:xfrm>
                <a:prstGeom prst="star16">
                  <a:avLst/>
                </a:prstGeom>
                <a:solidFill>
                  <a:srgbClr val="FF0000"/>
                </a:solidFill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ko-KR" altLang="en-US"/>
                </a:p>
              </p:txBody>
            </p:sp>
            <p:sp>
              <p:nvSpPr>
                <p:cNvPr id="232" name="TextBox 231">
                  <a:extLst>
                    <a:ext uri="{FF2B5EF4-FFF2-40B4-BE49-F238E27FC236}">
                      <a16:creationId xmlns:a16="http://schemas.microsoft.com/office/drawing/2014/main" id="{DA8125AE-5E73-496F-BD2D-6A7A0397413B}"/>
                    </a:ext>
                  </a:extLst>
                </p:cNvPr>
                <p:cNvSpPr txBox="1"/>
                <p:nvPr/>
              </p:nvSpPr>
              <p:spPr>
                <a:xfrm>
                  <a:off x="5484454" y="1501548"/>
                  <a:ext cx="292068" cy="1692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kumimoji="1" lang="en-US" altLang="ko-KR" sz="500" dirty="0"/>
                    <a:t>Cy5</a:t>
                  </a:r>
                  <a:endParaRPr kumimoji="1" lang="ko-KR" altLang="en-US" sz="500" dirty="0"/>
                </a:p>
              </p:txBody>
            </p:sp>
            <p:sp>
              <p:nvSpPr>
                <p:cNvPr id="233" name="저장 데이터 231">
                  <a:extLst>
                    <a:ext uri="{FF2B5EF4-FFF2-40B4-BE49-F238E27FC236}">
                      <a16:creationId xmlns:a16="http://schemas.microsoft.com/office/drawing/2014/main" id="{74D6FD7A-E6FB-48C0-BF59-683B307CADEE}"/>
                    </a:ext>
                  </a:extLst>
                </p:cNvPr>
                <p:cNvSpPr/>
                <p:nvPr/>
              </p:nvSpPr>
              <p:spPr>
                <a:xfrm rot="16200000">
                  <a:off x="5418983" y="1621465"/>
                  <a:ext cx="137332" cy="130029"/>
                </a:xfrm>
                <a:prstGeom prst="flowChartOnlineStorag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ko-KR" altLang="en-US"/>
                </a:p>
              </p:txBody>
            </p:sp>
          </p:grpSp>
        </p:grpSp>
        <p:grpSp>
          <p:nvGrpSpPr>
            <p:cNvPr id="234" name="그룹 233">
              <a:extLst>
                <a:ext uri="{FF2B5EF4-FFF2-40B4-BE49-F238E27FC236}">
                  <a16:creationId xmlns:a16="http://schemas.microsoft.com/office/drawing/2014/main" id="{43925EF5-EA02-4F54-811B-89D56F1B2621}"/>
                </a:ext>
              </a:extLst>
            </p:cNvPr>
            <p:cNvGrpSpPr/>
            <p:nvPr/>
          </p:nvGrpSpPr>
          <p:grpSpPr>
            <a:xfrm>
              <a:off x="8333436" y="1802799"/>
              <a:ext cx="374549" cy="328911"/>
              <a:chOff x="5401973" y="1501548"/>
              <a:chExt cx="374549" cy="328911"/>
            </a:xfrm>
          </p:grpSpPr>
          <p:sp>
            <p:nvSpPr>
              <p:cNvPr id="235" name="막힌 원호[B] 233">
                <a:extLst>
                  <a:ext uri="{FF2B5EF4-FFF2-40B4-BE49-F238E27FC236}">
                    <a16:creationId xmlns:a16="http://schemas.microsoft.com/office/drawing/2014/main" id="{98479E05-ABD2-4F8D-9F5B-723DAF85D710}"/>
                  </a:ext>
                </a:extLst>
              </p:cNvPr>
              <p:cNvSpPr/>
              <p:nvPr/>
            </p:nvSpPr>
            <p:spPr>
              <a:xfrm rot="7294814">
                <a:off x="5375255" y="1724247"/>
                <a:ext cx="132930" cy="79493"/>
              </a:xfrm>
              <a:prstGeom prst="blockArc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solidFill>
                  <a:schemeClr val="bg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ko-KR" altLang="en-US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236" name="그룹 235">
                <a:extLst>
                  <a:ext uri="{FF2B5EF4-FFF2-40B4-BE49-F238E27FC236}">
                    <a16:creationId xmlns:a16="http://schemas.microsoft.com/office/drawing/2014/main" id="{99A864F8-5F31-45D2-8B50-11DAC8A7B18F}"/>
                  </a:ext>
                </a:extLst>
              </p:cNvPr>
              <p:cNvGrpSpPr/>
              <p:nvPr/>
            </p:nvGrpSpPr>
            <p:grpSpPr>
              <a:xfrm rot="21190909">
                <a:off x="5422634" y="1501548"/>
                <a:ext cx="353888" cy="253598"/>
                <a:chOff x="5422634" y="1501548"/>
                <a:chExt cx="353888" cy="253598"/>
              </a:xfrm>
            </p:grpSpPr>
            <p:sp>
              <p:nvSpPr>
                <p:cNvPr id="237" name="포인트가 16개인 별 235">
                  <a:extLst>
                    <a:ext uri="{FF2B5EF4-FFF2-40B4-BE49-F238E27FC236}">
                      <a16:creationId xmlns:a16="http://schemas.microsoft.com/office/drawing/2014/main" id="{3E25B80E-CDD3-4909-A9EF-C8363760BB0B}"/>
                    </a:ext>
                  </a:extLst>
                </p:cNvPr>
                <p:cNvSpPr/>
                <p:nvPr/>
              </p:nvSpPr>
              <p:spPr>
                <a:xfrm>
                  <a:off x="5550685" y="1501548"/>
                  <a:ext cx="173374" cy="190086"/>
                </a:xfrm>
                <a:prstGeom prst="star16">
                  <a:avLst/>
                </a:prstGeom>
                <a:solidFill>
                  <a:srgbClr val="FF0000"/>
                </a:solidFill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ko-KR" altLang="en-US"/>
                </a:p>
              </p:txBody>
            </p:sp>
            <p:sp>
              <p:nvSpPr>
                <p:cNvPr id="238" name="TextBox 237">
                  <a:extLst>
                    <a:ext uri="{FF2B5EF4-FFF2-40B4-BE49-F238E27FC236}">
                      <a16:creationId xmlns:a16="http://schemas.microsoft.com/office/drawing/2014/main" id="{77E8690E-D2E3-4571-B8CD-BF47FD6A7CC0}"/>
                    </a:ext>
                  </a:extLst>
                </p:cNvPr>
                <p:cNvSpPr txBox="1"/>
                <p:nvPr/>
              </p:nvSpPr>
              <p:spPr>
                <a:xfrm>
                  <a:off x="5484454" y="1501548"/>
                  <a:ext cx="292068" cy="1692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kumimoji="1" lang="en-US" altLang="ko-KR" sz="500" dirty="0"/>
                    <a:t>Cy5</a:t>
                  </a:r>
                  <a:endParaRPr kumimoji="1" lang="ko-KR" altLang="en-US" sz="500" dirty="0"/>
                </a:p>
              </p:txBody>
            </p:sp>
            <p:sp>
              <p:nvSpPr>
                <p:cNvPr id="239" name="저장 데이터 237">
                  <a:extLst>
                    <a:ext uri="{FF2B5EF4-FFF2-40B4-BE49-F238E27FC236}">
                      <a16:creationId xmlns:a16="http://schemas.microsoft.com/office/drawing/2014/main" id="{526EC168-C398-4FD4-AE09-1E4015978DFD}"/>
                    </a:ext>
                  </a:extLst>
                </p:cNvPr>
                <p:cNvSpPr/>
                <p:nvPr/>
              </p:nvSpPr>
              <p:spPr>
                <a:xfrm rot="16200000">
                  <a:off x="5418983" y="1621465"/>
                  <a:ext cx="137332" cy="130029"/>
                </a:xfrm>
                <a:prstGeom prst="flowChartOnlineStorag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ko-KR" altLang="en-US"/>
                </a:p>
              </p:txBody>
            </p:sp>
          </p:grpSp>
        </p:grpSp>
        <p:grpSp>
          <p:nvGrpSpPr>
            <p:cNvPr id="240" name="그룹 239">
              <a:extLst>
                <a:ext uri="{FF2B5EF4-FFF2-40B4-BE49-F238E27FC236}">
                  <a16:creationId xmlns:a16="http://schemas.microsoft.com/office/drawing/2014/main" id="{C5CEF669-6707-48A1-9EA2-1D4E67D2379C}"/>
                </a:ext>
              </a:extLst>
            </p:cNvPr>
            <p:cNvGrpSpPr/>
            <p:nvPr/>
          </p:nvGrpSpPr>
          <p:grpSpPr>
            <a:xfrm>
              <a:off x="7409682" y="1723751"/>
              <a:ext cx="374549" cy="328911"/>
              <a:chOff x="5401973" y="1501548"/>
              <a:chExt cx="374549" cy="328911"/>
            </a:xfrm>
          </p:grpSpPr>
          <p:sp>
            <p:nvSpPr>
              <p:cNvPr id="241" name="막힌 원호[B] 239">
                <a:extLst>
                  <a:ext uri="{FF2B5EF4-FFF2-40B4-BE49-F238E27FC236}">
                    <a16:creationId xmlns:a16="http://schemas.microsoft.com/office/drawing/2014/main" id="{800049F1-BDDA-4AF4-B3F2-EE1D9576F305}"/>
                  </a:ext>
                </a:extLst>
              </p:cNvPr>
              <p:cNvSpPr/>
              <p:nvPr/>
            </p:nvSpPr>
            <p:spPr>
              <a:xfrm rot="7294814">
                <a:off x="5375255" y="1724247"/>
                <a:ext cx="132930" cy="79493"/>
              </a:xfrm>
              <a:prstGeom prst="blockArc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solidFill>
                  <a:schemeClr val="bg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ko-KR" altLang="en-US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242" name="그룹 241">
                <a:extLst>
                  <a:ext uri="{FF2B5EF4-FFF2-40B4-BE49-F238E27FC236}">
                    <a16:creationId xmlns:a16="http://schemas.microsoft.com/office/drawing/2014/main" id="{4CCC92AA-51AF-4F28-AF77-A9AA3716E7F9}"/>
                  </a:ext>
                </a:extLst>
              </p:cNvPr>
              <p:cNvGrpSpPr/>
              <p:nvPr/>
            </p:nvGrpSpPr>
            <p:grpSpPr>
              <a:xfrm rot="21190909">
                <a:off x="5422634" y="1501548"/>
                <a:ext cx="353888" cy="253598"/>
                <a:chOff x="5422634" y="1501548"/>
                <a:chExt cx="353888" cy="253598"/>
              </a:xfrm>
            </p:grpSpPr>
            <p:sp>
              <p:nvSpPr>
                <p:cNvPr id="243" name="포인트가 16개인 별 241">
                  <a:extLst>
                    <a:ext uri="{FF2B5EF4-FFF2-40B4-BE49-F238E27FC236}">
                      <a16:creationId xmlns:a16="http://schemas.microsoft.com/office/drawing/2014/main" id="{A76223A3-2D61-48E1-B633-F30C405F0CD3}"/>
                    </a:ext>
                  </a:extLst>
                </p:cNvPr>
                <p:cNvSpPr/>
                <p:nvPr/>
              </p:nvSpPr>
              <p:spPr>
                <a:xfrm>
                  <a:off x="5550685" y="1501548"/>
                  <a:ext cx="173374" cy="190086"/>
                </a:xfrm>
                <a:prstGeom prst="star16">
                  <a:avLst/>
                </a:prstGeom>
                <a:solidFill>
                  <a:srgbClr val="FF0000"/>
                </a:solidFill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ko-KR" altLang="en-US"/>
                </a:p>
              </p:txBody>
            </p:sp>
            <p:sp>
              <p:nvSpPr>
                <p:cNvPr id="244" name="TextBox 243">
                  <a:extLst>
                    <a:ext uri="{FF2B5EF4-FFF2-40B4-BE49-F238E27FC236}">
                      <a16:creationId xmlns:a16="http://schemas.microsoft.com/office/drawing/2014/main" id="{A52488E4-2766-4C6B-B87D-1F072C81AAD4}"/>
                    </a:ext>
                  </a:extLst>
                </p:cNvPr>
                <p:cNvSpPr txBox="1"/>
                <p:nvPr/>
              </p:nvSpPr>
              <p:spPr>
                <a:xfrm>
                  <a:off x="5484454" y="1501548"/>
                  <a:ext cx="292068" cy="1692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kumimoji="1" lang="en-US" altLang="ko-KR" sz="500" dirty="0"/>
                    <a:t>Cy5</a:t>
                  </a:r>
                  <a:endParaRPr kumimoji="1" lang="ko-KR" altLang="en-US" sz="500" dirty="0"/>
                </a:p>
              </p:txBody>
            </p:sp>
            <p:sp>
              <p:nvSpPr>
                <p:cNvPr id="245" name="저장 데이터 243">
                  <a:extLst>
                    <a:ext uri="{FF2B5EF4-FFF2-40B4-BE49-F238E27FC236}">
                      <a16:creationId xmlns:a16="http://schemas.microsoft.com/office/drawing/2014/main" id="{720320A1-78AA-44BF-AE45-228CCA731D91}"/>
                    </a:ext>
                  </a:extLst>
                </p:cNvPr>
                <p:cNvSpPr/>
                <p:nvPr/>
              </p:nvSpPr>
              <p:spPr>
                <a:xfrm rot="16200000">
                  <a:off x="5418983" y="1621465"/>
                  <a:ext cx="137332" cy="130029"/>
                </a:xfrm>
                <a:prstGeom prst="flowChartOnlineStorag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ko-KR" altLang="en-US"/>
                </a:p>
              </p:txBody>
            </p:sp>
          </p:grpSp>
        </p:grpSp>
        <p:grpSp>
          <p:nvGrpSpPr>
            <p:cNvPr id="246" name="그룹 245">
              <a:extLst>
                <a:ext uri="{FF2B5EF4-FFF2-40B4-BE49-F238E27FC236}">
                  <a16:creationId xmlns:a16="http://schemas.microsoft.com/office/drawing/2014/main" id="{E3B16818-71D8-4977-B5B8-AD557165CDFF}"/>
                </a:ext>
              </a:extLst>
            </p:cNvPr>
            <p:cNvGrpSpPr/>
            <p:nvPr/>
          </p:nvGrpSpPr>
          <p:grpSpPr>
            <a:xfrm>
              <a:off x="7896015" y="1748330"/>
              <a:ext cx="374549" cy="328911"/>
              <a:chOff x="5401973" y="1501548"/>
              <a:chExt cx="374549" cy="328911"/>
            </a:xfrm>
          </p:grpSpPr>
          <p:sp>
            <p:nvSpPr>
              <p:cNvPr id="247" name="막힌 원호[B] 251">
                <a:extLst>
                  <a:ext uri="{FF2B5EF4-FFF2-40B4-BE49-F238E27FC236}">
                    <a16:creationId xmlns:a16="http://schemas.microsoft.com/office/drawing/2014/main" id="{ADA00026-6933-411C-A49D-0AAC7F55B914}"/>
                  </a:ext>
                </a:extLst>
              </p:cNvPr>
              <p:cNvSpPr/>
              <p:nvPr/>
            </p:nvSpPr>
            <p:spPr>
              <a:xfrm rot="7294814">
                <a:off x="5375255" y="1724247"/>
                <a:ext cx="132930" cy="79493"/>
              </a:xfrm>
              <a:prstGeom prst="blockArc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solidFill>
                  <a:schemeClr val="bg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ko-KR" altLang="en-US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248" name="그룹 247">
                <a:extLst>
                  <a:ext uri="{FF2B5EF4-FFF2-40B4-BE49-F238E27FC236}">
                    <a16:creationId xmlns:a16="http://schemas.microsoft.com/office/drawing/2014/main" id="{9EDC8C80-EDAE-49A7-966F-FB0559055AD8}"/>
                  </a:ext>
                </a:extLst>
              </p:cNvPr>
              <p:cNvGrpSpPr/>
              <p:nvPr/>
            </p:nvGrpSpPr>
            <p:grpSpPr>
              <a:xfrm rot="21190909">
                <a:off x="5422634" y="1501548"/>
                <a:ext cx="353888" cy="253598"/>
                <a:chOff x="5422634" y="1501548"/>
                <a:chExt cx="353888" cy="253598"/>
              </a:xfrm>
            </p:grpSpPr>
            <p:sp>
              <p:nvSpPr>
                <p:cNvPr id="249" name="포인트가 16개인 별 253">
                  <a:extLst>
                    <a:ext uri="{FF2B5EF4-FFF2-40B4-BE49-F238E27FC236}">
                      <a16:creationId xmlns:a16="http://schemas.microsoft.com/office/drawing/2014/main" id="{73A126ED-6F03-42F9-A592-1FBC76C1B4CE}"/>
                    </a:ext>
                  </a:extLst>
                </p:cNvPr>
                <p:cNvSpPr/>
                <p:nvPr/>
              </p:nvSpPr>
              <p:spPr>
                <a:xfrm>
                  <a:off x="5550685" y="1501548"/>
                  <a:ext cx="173374" cy="190086"/>
                </a:xfrm>
                <a:prstGeom prst="star16">
                  <a:avLst/>
                </a:prstGeom>
                <a:solidFill>
                  <a:srgbClr val="FF0000"/>
                </a:solidFill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ko-KR" altLang="en-US"/>
                </a:p>
              </p:txBody>
            </p:sp>
            <p:sp>
              <p:nvSpPr>
                <p:cNvPr id="250" name="TextBox 249">
                  <a:extLst>
                    <a:ext uri="{FF2B5EF4-FFF2-40B4-BE49-F238E27FC236}">
                      <a16:creationId xmlns:a16="http://schemas.microsoft.com/office/drawing/2014/main" id="{519F2E77-FA81-47AA-BD24-4C17C3D6B6F9}"/>
                    </a:ext>
                  </a:extLst>
                </p:cNvPr>
                <p:cNvSpPr txBox="1"/>
                <p:nvPr/>
              </p:nvSpPr>
              <p:spPr>
                <a:xfrm>
                  <a:off x="5484454" y="1501548"/>
                  <a:ext cx="292068" cy="1692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kumimoji="1" lang="en-US" altLang="ko-KR" sz="500" dirty="0"/>
                    <a:t>Cy5</a:t>
                  </a:r>
                  <a:endParaRPr kumimoji="1" lang="ko-KR" altLang="en-US" sz="500" dirty="0"/>
                </a:p>
              </p:txBody>
            </p:sp>
            <p:sp>
              <p:nvSpPr>
                <p:cNvPr id="251" name="저장 데이터 255">
                  <a:extLst>
                    <a:ext uri="{FF2B5EF4-FFF2-40B4-BE49-F238E27FC236}">
                      <a16:creationId xmlns:a16="http://schemas.microsoft.com/office/drawing/2014/main" id="{E8AD7907-163E-4E84-9E52-50582E0D063F}"/>
                    </a:ext>
                  </a:extLst>
                </p:cNvPr>
                <p:cNvSpPr/>
                <p:nvPr/>
              </p:nvSpPr>
              <p:spPr>
                <a:xfrm rot="16200000">
                  <a:off x="5418983" y="1621465"/>
                  <a:ext cx="137332" cy="130029"/>
                </a:xfrm>
                <a:prstGeom prst="flowChartOnlineStorag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ko-KR" altLang="en-US"/>
                </a:p>
              </p:txBody>
            </p:sp>
          </p:grpSp>
        </p:grpSp>
        <p:grpSp>
          <p:nvGrpSpPr>
            <p:cNvPr id="252" name="그룹 251">
              <a:extLst>
                <a:ext uri="{FF2B5EF4-FFF2-40B4-BE49-F238E27FC236}">
                  <a16:creationId xmlns:a16="http://schemas.microsoft.com/office/drawing/2014/main" id="{62630C72-B680-4AED-B311-935822CD9B96}"/>
                </a:ext>
              </a:extLst>
            </p:cNvPr>
            <p:cNvGrpSpPr/>
            <p:nvPr/>
          </p:nvGrpSpPr>
          <p:grpSpPr>
            <a:xfrm rot="18714253">
              <a:off x="8269797" y="1660442"/>
              <a:ext cx="254424" cy="292068"/>
              <a:chOff x="5892640" y="1285893"/>
              <a:chExt cx="254424" cy="292068"/>
            </a:xfrm>
          </p:grpSpPr>
          <p:sp>
            <p:nvSpPr>
              <p:cNvPr id="253" name="막힌 원호[B] 263">
                <a:extLst>
                  <a:ext uri="{FF2B5EF4-FFF2-40B4-BE49-F238E27FC236}">
                    <a16:creationId xmlns:a16="http://schemas.microsoft.com/office/drawing/2014/main" id="{6D410B1A-016F-49C4-9CC7-53D2AE5FD40D}"/>
                  </a:ext>
                </a:extLst>
              </p:cNvPr>
              <p:cNvSpPr/>
              <p:nvPr/>
            </p:nvSpPr>
            <p:spPr>
              <a:xfrm rot="10800000">
                <a:off x="5963070" y="1485086"/>
                <a:ext cx="132930" cy="79493"/>
              </a:xfrm>
              <a:prstGeom prst="blockArc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solidFill>
                  <a:schemeClr val="bg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ko-KR" altLang="en-US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254" name="그룹 253">
                <a:extLst>
                  <a:ext uri="{FF2B5EF4-FFF2-40B4-BE49-F238E27FC236}">
                    <a16:creationId xmlns:a16="http://schemas.microsoft.com/office/drawing/2014/main" id="{57BEFE1F-1899-4DA0-9ABE-20EBA1A5D67B}"/>
                  </a:ext>
                </a:extLst>
              </p:cNvPr>
              <p:cNvGrpSpPr/>
              <p:nvPr/>
            </p:nvGrpSpPr>
            <p:grpSpPr>
              <a:xfrm rot="3531112">
                <a:off x="5873818" y="1304715"/>
                <a:ext cx="292068" cy="254424"/>
                <a:chOff x="5601477" y="1755864"/>
                <a:chExt cx="292068" cy="254424"/>
              </a:xfrm>
            </p:grpSpPr>
            <p:sp>
              <p:nvSpPr>
                <p:cNvPr id="255" name="저장 데이터 265">
                  <a:extLst>
                    <a:ext uri="{FF2B5EF4-FFF2-40B4-BE49-F238E27FC236}">
                      <a16:creationId xmlns:a16="http://schemas.microsoft.com/office/drawing/2014/main" id="{FA571295-1312-47D9-99A6-F433AFB0DC63}"/>
                    </a:ext>
                  </a:extLst>
                </p:cNvPr>
                <p:cNvSpPr/>
                <p:nvPr/>
              </p:nvSpPr>
              <p:spPr>
                <a:xfrm rot="16200000">
                  <a:off x="5738099" y="1906850"/>
                  <a:ext cx="76846" cy="130029"/>
                </a:xfrm>
                <a:prstGeom prst="flowChartOnlineStorage">
                  <a:avLst/>
                </a:prstGeom>
                <a:solidFill>
                  <a:schemeClr val="accent5">
                    <a:lumMod val="7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ko-KR" altLang="en-US"/>
                </a:p>
              </p:txBody>
            </p:sp>
            <p:sp>
              <p:nvSpPr>
                <p:cNvPr id="256" name="포인트가 16개인 별 266">
                  <a:extLst>
                    <a:ext uri="{FF2B5EF4-FFF2-40B4-BE49-F238E27FC236}">
                      <a16:creationId xmlns:a16="http://schemas.microsoft.com/office/drawing/2014/main" id="{2B80D789-C281-424C-A91F-3AB34CDE6C82}"/>
                    </a:ext>
                  </a:extLst>
                </p:cNvPr>
                <p:cNvSpPr/>
                <p:nvPr/>
              </p:nvSpPr>
              <p:spPr>
                <a:xfrm>
                  <a:off x="5665245" y="1755864"/>
                  <a:ext cx="173374" cy="190086"/>
                </a:xfrm>
                <a:prstGeom prst="star16">
                  <a:avLst/>
                </a:prstGeom>
                <a:solidFill>
                  <a:srgbClr val="92D050"/>
                </a:solidFill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ko-KR" altLang="en-US"/>
                </a:p>
              </p:txBody>
            </p:sp>
            <p:sp>
              <p:nvSpPr>
                <p:cNvPr id="257" name="TextBox 256">
                  <a:extLst>
                    <a:ext uri="{FF2B5EF4-FFF2-40B4-BE49-F238E27FC236}">
                      <a16:creationId xmlns:a16="http://schemas.microsoft.com/office/drawing/2014/main" id="{75794350-6251-4557-A965-EBBFD50113EC}"/>
                    </a:ext>
                  </a:extLst>
                </p:cNvPr>
                <p:cNvSpPr txBox="1"/>
                <p:nvPr/>
              </p:nvSpPr>
              <p:spPr>
                <a:xfrm>
                  <a:off x="5601477" y="1786344"/>
                  <a:ext cx="292068" cy="1692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kumimoji="1" lang="en-US" altLang="ko-KR" sz="500" dirty="0"/>
                    <a:t>Cy3</a:t>
                  </a:r>
                  <a:endParaRPr kumimoji="1" lang="ko-KR" altLang="en-US" sz="500" dirty="0"/>
                </a:p>
              </p:txBody>
            </p:sp>
          </p:grpSp>
        </p:grpSp>
        <p:grpSp>
          <p:nvGrpSpPr>
            <p:cNvPr id="258" name="그룹 257">
              <a:extLst>
                <a:ext uri="{FF2B5EF4-FFF2-40B4-BE49-F238E27FC236}">
                  <a16:creationId xmlns:a16="http://schemas.microsoft.com/office/drawing/2014/main" id="{15F3403C-0614-4A2F-A4B1-7FCC4F7826CF}"/>
                </a:ext>
              </a:extLst>
            </p:cNvPr>
            <p:cNvGrpSpPr/>
            <p:nvPr/>
          </p:nvGrpSpPr>
          <p:grpSpPr>
            <a:xfrm rot="17363386">
              <a:off x="7887604" y="1612916"/>
              <a:ext cx="240551" cy="292068"/>
              <a:chOff x="5934064" y="1356363"/>
              <a:chExt cx="240551" cy="292068"/>
            </a:xfrm>
          </p:grpSpPr>
          <p:sp>
            <p:nvSpPr>
              <p:cNvPr id="259" name="막힌 원호[B] 269">
                <a:extLst>
                  <a:ext uri="{FF2B5EF4-FFF2-40B4-BE49-F238E27FC236}">
                    <a16:creationId xmlns:a16="http://schemas.microsoft.com/office/drawing/2014/main" id="{3242CB72-4FE3-4405-ADE7-C6C10C51AF06}"/>
                  </a:ext>
                </a:extLst>
              </p:cNvPr>
              <p:cNvSpPr/>
              <p:nvPr/>
            </p:nvSpPr>
            <p:spPr>
              <a:xfrm rot="10800000">
                <a:off x="5963070" y="1485086"/>
                <a:ext cx="132930" cy="79493"/>
              </a:xfrm>
              <a:prstGeom prst="blockArc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solidFill>
                  <a:schemeClr val="bg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ko-KR" altLang="en-US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260" name="그룹 259">
                <a:extLst>
                  <a:ext uri="{FF2B5EF4-FFF2-40B4-BE49-F238E27FC236}">
                    <a16:creationId xmlns:a16="http://schemas.microsoft.com/office/drawing/2014/main" id="{6FD68032-DA16-442E-A333-7E02DE2A61D5}"/>
                  </a:ext>
                </a:extLst>
              </p:cNvPr>
              <p:cNvGrpSpPr/>
              <p:nvPr/>
            </p:nvGrpSpPr>
            <p:grpSpPr>
              <a:xfrm rot="3531112">
                <a:off x="5908306" y="1382121"/>
                <a:ext cx="292068" cy="240551"/>
                <a:chOff x="5679628" y="1769737"/>
                <a:chExt cx="292068" cy="240551"/>
              </a:xfrm>
            </p:grpSpPr>
            <p:sp>
              <p:nvSpPr>
                <p:cNvPr id="261" name="저장 데이터 271">
                  <a:extLst>
                    <a:ext uri="{FF2B5EF4-FFF2-40B4-BE49-F238E27FC236}">
                      <a16:creationId xmlns:a16="http://schemas.microsoft.com/office/drawing/2014/main" id="{3F39CA1C-C278-49BE-9BA5-39A050BD039C}"/>
                    </a:ext>
                  </a:extLst>
                </p:cNvPr>
                <p:cNvSpPr/>
                <p:nvPr/>
              </p:nvSpPr>
              <p:spPr>
                <a:xfrm rot="16200000">
                  <a:off x="5738099" y="1906850"/>
                  <a:ext cx="76846" cy="130029"/>
                </a:xfrm>
                <a:prstGeom prst="flowChartOnlineStorage">
                  <a:avLst/>
                </a:prstGeom>
                <a:solidFill>
                  <a:schemeClr val="accent5">
                    <a:lumMod val="7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ko-KR" altLang="en-US"/>
                </a:p>
              </p:txBody>
            </p:sp>
            <p:sp>
              <p:nvSpPr>
                <p:cNvPr id="262" name="포인트가 16개인 별 272">
                  <a:extLst>
                    <a:ext uri="{FF2B5EF4-FFF2-40B4-BE49-F238E27FC236}">
                      <a16:creationId xmlns:a16="http://schemas.microsoft.com/office/drawing/2014/main" id="{B4DA058C-386A-4A5A-904B-D28278D4CFA5}"/>
                    </a:ext>
                  </a:extLst>
                </p:cNvPr>
                <p:cNvSpPr/>
                <p:nvPr/>
              </p:nvSpPr>
              <p:spPr>
                <a:xfrm>
                  <a:off x="5725672" y="1769737"/>
                  <a:ext cx="173374" cy="190086"/>
                </a:xfrm>
                <a:prstGeom prst="star16">
                  <a:avLst/>
                </a:prstGeom>
                <a:solidFill>
                  <a:srgbClr val="92D050"/>
                </a:solidFill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ko-KR" altLang="en-US"/>
                </a:p>
              </p:txBody>
            </p:sp>
            <p:sp>
              <p:nvSpPr>
                <p:cNvPr id="263" name="TextBox 262">
                  <a:extLst>
                    <a:ext uri="{FF2B5EF4-FFF2-40B4-BE49-F238E27FC236}">
                      <a16:creationId xmlns:a16="http://schemas.microsoft.com/office/drawing/2014/main" id="{AF4B420A-DEC6-4E8E-89E5-28417FF4FC3D}"/>
                    </a:ext>
                  </a:extLst>
                </p:cNvPr>
                <p:cNvSpPr txBox="1"/>
                <p:nvPr/>
              </p:nvSpPr>
              <p:spPr>
                <a:xfrm>
                  <a:off x="5679628" y="1788436"/>
                  <a:ext cx="292068" cy="1692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kumimoji="1" lang="en-US" altLang="ko-KR" sz="500" dirty="0"/>
                    <a:t>Cy3</a:t>
                  </a:r>
                  <a:endParaRPr kumimoji="1" lang="ko-KR" altLang="en-US" sz="500" dirty="0"/>
                </a:p>
              </p:txBody>
            </p:sp>
          </p:grpSp>
        </p:grpSp>
        <p:grpSp>
          <p:nvGrpSpPr>
            <p:cNvPr id="264" name="그룹 263">
              <a:extLst>
                <a:ext uri="{FF2B5EF4-FFF2-40B4-BE49-F238E27FC236}">
                  <a16:creationId xmlns:a16="http://schemas.microsoft.com/office/drawing/2014/main" id="{448C4F1B-6FBF-4B60-A3C1-18274BE38B13}"/>
                </a:ext>
              </a:extLst>
            </p:cNvPr>
            <p:cNvGrpSpPr/>
            <p:nvPr/>
          </p:nvGrpSpPr>
          <p:grpSpPr>
            <a:xfrm rot="17363386">
              <a:off x="7290707" y="1619565"/>
              <a:ext cx="229929" cy="301474"/>
              <a:chOff x="5876806" y="1263105"/>
              <a:chExt cx="229929" cy="301474"/>
            </a:xfrm>
          </p:grpSpPr>
          <p:sp>
            <p:nvSpPr>
              <p:cNvPr id="265" name="막힌 원호[B] 275">
                <a:extLst>
                  <a:ext uri="{FF2B5EF4-FFF2-40B4-BE49-F238E27FC236}">
                    <a16:creationId xmlns:a16="http://schemas.microsoft.com/office/drawing/2014/main" id="{F4F65360-D9D9-4526-8906-8E03F2D3D59B}"/>
                  </a:ext>
                </a:extLst>
              </p:cNvPr>
              <p:cNvSpPr/>
              <p:nvPr/>
            </p:nvSpPr>
            <p:spPr>
              <a:xfrm rot="10800000">
                <a:off x="5963070" y="1485086"/>
                <a:ext cx="132930" cy="79493"/>
              </a:xfrm>
              <a:prstGeom prst="blockArc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solidFill>
                  <a:schemeClr val="bg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ko-KR" altLang="en-US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266" name="그룹 265">
                <a:extLst>
                  <a:ext uri="{FF2B5EF4-FFF2-40B4-BE49-F238E27FC236}">
                    <a16:creationId xmlns:a16="http://schemas.microsoft.com/office/drawing/2014/main" id="{D74B0C0F-8A43-4416-9BF5-0386E6BE596E}"/>
                  </a:ext>
                </a:extLst>
              </p:cNvPr>
              <p:cNvGrpSpPr/>
              <p:nvPr/>
            </p:nvGrpSpPr>
            <p:grpSpPr>
              <a:xfrm rot="3531112">
                <a:off x="5845737" y="1294174"/>
                <a:ext cx="292068" cy="229929"/>
                <a:chOff x="5567451" y="1780359"/>
                <a:chExt cx="292068" cy="229929"/>
              </a:xfrm>
            </p:grpSpPr>
            <p:sp>
              <p:nvSpPr>
                <p:cNvPr id="267" name="저장 데이터 277">
                  <a:extLst>
                    <a:ext uri="{FF2B5EF4-FFF2-40B4-BE49-F238E27FC236}">
                      <a16:creationId xmlns:a16="http://schemas.microsoft.com/office/drawing/2014/main" id="{01C0689F-2EE6-4DBC-A1FC-BADDD59A5107}"/>
                    </a:ext>
                  </a:extLst>
                </p:cNvPr>
                <p:cNvSpPr/>
                <p:nvPr/>
              </p:nvSpPr>
              <p:spPr>
                <a:xfrm rot="16200000">
                  <a:off x="5738099" y="1906850"/>
                  <a:ext cx="76846" cy="130029"/>
                </a:xfrm>
                <a:prstGeom prst="flowChartOnlineStorage">
                  <a:avLst/>
                </a:prstGeom>
                <a:solidFill>
                  <a:schemeClr val="accent5">
                    <a:lumMod val="7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ko-KR" altLang="en-US"/>
                </a:p>
              </p:txBody>
            </p:sp>
            <p:sp>
              <p:nvSpPr>
                <p:cNvPr id="268" name="포인트가 16개인 별 278">
                  <a:extLst>
                    <a:ext uri="{FF2B5EF4-FFF2-40B4-BE49-F238E27FC236}">
                      <a16:creationId xmlns:a16="http://schemas.microsoft.com/office/drawing/2014/main" id="{78D43D1E-97CA-470A-B2DE-92D2409DD604}"/>
                    </a:ext>
                  </a:extLst>
                </p:cNvPr>
                <p:cNvSpPr/>
                <p:nvPr/>
              </p:nvSpPr>
              <p:spPr>
                <a:xfrm>
                  <a:off x="5631405" y="1780359"/>
                  <a:ext cx="173374" cy="190086"/>
                </a:xfrm>
                <a:prstGeom prst="star16">
                  <a:avLst/>
                </a:prstGeom>
                <a:solidFill>
                  <a:srgbClr val="92D050"/>
                </a:solidFill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ko-KR" altLang="en-US"/>
                </a:p>
              </p:txBody>
            </p:sp>
            <p:sp>
              <p:nvSpPr>
                <p:cNvPr id="269" name="TextBox 268">
                  <a:extLst>
                    <a:ext uri="{FF2B5EF4-FFF2-40B4-BE49-F238E27FC236}">
                      <a16:creationId xmlns:a16="http://schemas.microsoft.com/office/drawing/2014/main" id="{30CD4AF8-FDD5-46A0-889A-9F101A5EBCED}"/>
                    </a:ext>
                  </a:extLst>
                </p:cNvPr>
                <p:cNvSpPr txBox="1"/>
                <p:nvPr/>
              </p:nvSpPr>
              <p:spPr>
                <a:xfrm>
                  <a:off x="5567451" y="1789440"/>
                  <a:ext cx="292068" cy="1692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kumimoji="1" lang="en-US" altLang="ko-KR" sz="500" dirty="0"/>
                    <a:t>Cy3</a:t>
                  </a:r>
                  <a:endParaRPr kumimoji="1" lang="ko-KR" altLang="en-US" sz="500" dirty="0"/>
                </a:p>
              </p:txBody>
            </p:sp>
          </p:grpSp>
        </p:grpSp>
      </p:grpSp>
      <p:pic>
        <p:nvPicPr>
          <p:cNvPr id="270" name="그림 269">
            <a:extLst>
              <a:ext uri="{FF2B5EF4-FFF2-40B4-BE49-F238E27FC236}">
                <a16:creationId xmlns:a16="http://schemas.microsoft.com/office/drawing/2014/main" id="{1A05AD68-1F4D-44FE-BA9F-706D39C6E1A8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750847" y="3571873"/>
            <a:ext cx="2628000" cy="2628000"/>
          </a:xfrm>
          <a:prstGeom prst="rect">
            <a:avLst/>
          </a:prstGeom>
        </p:spPr>
      </p:pic>
      <p:cxnSp>
        <p:nvCxnSpPr>
          <p:cNvPr id="271" name="직선 연결선[R] 576">
            <a:extLst>
              <a:ext uri="{FF2B5EF4-FFF2-40B4-BE49-F238E27FC236}">
                <a16:creationId xmlns:a16="http://schemas.microsoft.com/office/drawing/2014/main" id="{358A279A-ADA3-4580-B321-C36C7F07698B}"/>
              </a:ext>
            </a:extLst>
          </p:cNvPr>
          <p:cNvCxnSpPr>
            <a:cxnSpLocks/>
          </p:cNvCxnSpPr>
          <p:nvPr/>
        </p:nvCxnSpPr>
        <p:spPr>
          <a:xfrm>
            <a:off x="6064847" y="3559075"/>
            <a:ext cx="0" cy="2624942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4" name="직사각형 273">
            <a:extLst>
              <a:ext uri="{FF2B5EF4-FFF2-40B4-BE49-F238E27FC236}">
                <a16:creationId xmlns:a16="http://schemas.microsoft.com/office/drawing/2014/main" id="{04EC6B9C-DD2D-47D1-B15F-46360AB98768}"/>
              </a:ext>
            </a:extLst>
          </p:cNvPr>
          <p:cNvSpPr/>
          <p:nvPr/>
        </p:nvSpPr>
        <p:spPr>
          <a:xfrm>
            <a:off x="4752257" y="6228741"/>
            <a:ext cx="266233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1" lang="en-US" altLang="ko-KR" dirty="0">
                <a:latin typeface="Times New Roman" panose="02020603050405020304" pitchFamily="18" charset="0"/>
                <a:cs typeface="Times New Roman" panose="02020603050405020304" pitchFamily="18" charset="0"/>
              </a:rPr>
              <a:t>Binding of </a:t>
            </a:r>
            <a:r>
              <a:rPr kumimoji="1" lang="en-US" altLang="ko-KR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uPAR</a:t>
            </a:r>
            <a:r>
              <a:rPr kumimoji="1" lang="en-US" altLang="ko-KR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and </a:t>
            </a:r>
            <a:r>
              <a:rPr kumimoji="1" lang="en-US" altLang="ko-KR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uPA</a:t>
            </a:r>
            <a:r>
              <a:rPr kumimoji="1" lang="en-US" altLang="ko-KR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ko-KR" altLang="en-US" dirty="0"/>
          </a:p>
        </p:txBody>
      </p:sp>
      <p:sp>
        <p:nvSpPr>
          <p:cNvPr id="275" name="직사각형 274">
            <a:extLst>
              <a:ext uri="{FF2B5EF4-FFF2-40B4-BE49-F238E27FC236}">
                <a16:creationId xmlns:a16="http://schemas.microsoft.com/office/drawing/2014/main" id="{F132229E-8D57-4032-BE9E-49EC76617F0C}"/>
              </a:ext>
            </a:extLst>
          </p:cNvPr>
          <p:cNvSpPr/>
          <p:nvPr/>
        </p:nvSpPr>
        <p:spPr>
          <a:xfrm>
            <a:off x="4777404" y="3224235"/>
            <a:ext cx="259758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kumimoji="1" lang="en-US" altLang="ko-KR" sz="1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uPA</a:t>
            </a:r>
            <a:r>
              <a:rPr kumimoji="1" lang="en-US" altLang="ko-KR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</a:t>
            </a:r>
            <a:r>
              <a:rPr kumimoji="1" lang="en-US" altLang="ko-KR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</a:t>
            </a:r>
            <a:r>
              <a:rPr kumimoji="1" lang="en-US" altLang="ko-KR" sz="16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uPAR</a:t>
            </a:r>
            <a:endParaRPr lang="ko-KR" altLang="en-US" sz="1600" b="1" dirty="0"/>
          </a:p>
        </p:txBody>
      </p:sp>
      <p:sp>
        <p:nvSpPr>
          <p:cNvPr id="277" name="TextBox 276">
            <a:extLst>
              <a:ext uri="{FF2B5EF4-FFF2-40B4-BE49-F238E27FC236}">
                <a16:creationId xmlns:a16="http://schemas.microsoft.com/office/drawing/2014/main" id="{41560F0A-E8CD-44C1-B553-E8D3C6F8689C}"/>
              </a:ext>
            </a:extLst>
          </p:cNvPr>
          <p:cNvSpPr txBox="1"/>
          <p:nvPr/>
        </p:nvSpPr>
        <p:spPr>
          <a:xfrm>
            <a:off x="7605038" y="4266464"/>
            <a:ext cx="185659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ko-KR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Colocalization</a:t>
            </a:r>
            <a:r>
              <a:rPr kumimoji="1" lang="en-US" altLang="ko-KR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1" lang="en-US" altLang="ko-KR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Binding</a:t>
            </a:r>
            <a:endParaRPr kumimoji="1" lang="ko-KR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83" name="TextBox 282">
            <a:extLst>
              <a:ext uri="{FF2B5EF4-FFF2-40B4-BE49-F238E27FC236}">
                <a16:creationId xmlns:a16="http://schemas.microsoft.com/office/drawing/2014/main" id="{310A836D-4D28-4D88-8B90-77422C88647B}"/>
              </a:ext>
            </a:extLst>
          </p:cNvPr>
          <p:cNvSpPr txBox="1"/>
          <p:nvPr/>
        </p:nvSpPr>
        <p:spPr>
          <a:xfrm>
            <a:off x="4830053" y="3572983"/>
            <a:ext cx="43473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kumimoji="1" lang="en-US" altLang="ko-KR" sz="11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Left</a:t>
            </a:r>
            <a:endParaRPr kumimoji="1" lang="ko-KR" altLang="en-US" sz="11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84" name="TextBox 283">
            <a:extLst>
              <a:ext uri="{FF2B5EF4-FFF2-40B4-BE49-F238E27FC236}">
                <a16:creationId xmlns:a16="http://schemas.microsoft.com/office/drawing/2014/main" id="{A3982CB7-BDFF-4504-BAF0-971B214D8179}"/>
              </a:ext>
            </a:extLst>
          </p:cNvPr>
          <p:cNvSpPr txBox="1"/>
          <p:nvPr/>
        </p:nvSpPr>
        <p:spPr>
          <a:xfrm>
            <a:off x="6709192" y="3572983"/>
            <a:ext cx="52129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kumimoji="1" lang="en-US" altLang="ko-KR" sz="11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Right</a:t>
            </a:r>
            <a:endParaRPr kumimoji="1" lang="ko-KR" altLang="en-US" sz="11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276" name="직선 화살표 연결선 275">
            <a:extLst>
              <a:ext uri="{FF2B5EF4-FFF2-40B4-BE49-F238E27FC236}">
                <a16:creationId xmlns:a16="http://schemas.microsoft.com/office/drawing/2014/main" id="{1BC39874-3BA9-4D17-9AC8-635DD31393F9}"/>
              </a:ext>
            </a:extLst>
          </p:cNvPr>
          <p:cNvCxnSpPr>
            <a:cxnSpLocks/>
          </p:cNvCxnSpPr>
          <p:nvPr/>
        </p:nvCxnSpPr>
        <p:spPr>
          <a:xfrm flipH="1" flipV="1">
            <a:off x="7119626" y="4196235"/>
            <a:ext cx="533091" cy="19886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756156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" name="직사각형 298">
            <a:extLst>
              <a:ext uri="{FF2B5EF4-FFF2-40B4-BE49-F238E27FC236}">
                <a16:creationId xmlns:a16="http://schemas.microsoft.com/office/drawing/2014/main" id="{6136817A-73F5-4BFA-BE0F-117601E32704}"/>
              </a:ext>
            </a:extLst>
          </p:cNvPr>
          <p:cNvSpPr/>
          <p:nvPr/>
        </p:nvSpPr>
        <p:spPr>
          <a:xfrm>
            <a:off x="324810" y="572802"/>
            <a:ext cx="496687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1" lang="en-US" altLang="ko-KR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Schematic </a:t>
            </a:r>
            <a:r>
              <a:rPr kumimoji="1" lang="en-US" altLang="ko-KR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Illustration </a:t>
            </a:r>
            <a:r>
              <a:rPr kumimoji="1" lang="en-US" altLang="ko-KR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of the Inhibition of </a:t>
            </a:r>
            <a:r>
              <a:rPr kumimoji="1" lang="en-US" altLang="ko-KR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uPAR</a:t>
            </a:r>
            <a:r>
              <a:rPr kumimoji="1" lang="en-US" altLang="ko-KR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and </a:t>
            </a:r>
            <a:r>
              <a:rPr kumimoji="1" lang="en-US" altLang="ko-KR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uPA</a:t>
            </a:r>
            <a:r>
              <a:rPr kumimoji="1" lang="en-US" altLang="ko-KR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1" lang="en-US" altLang="ko-KR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Binding </a:t>
            </a:r>
            <a:endParaRPr lang="ko-KR" altLang="en-US" sz="1400" dirty="0"/>
          </a:p>
        </p:txBody>
      </p:sp>
      <p:cxnSp>
        <p:nvCxnSpPr>
          <p:cNvPr id="301" name="직선 연결선[R] 299">
            <a:extLst>
              <a:ext uri="{FF2B5EF4-FFF2-40B4-BE49-F238E27FC236}">
                <a16:creationId xmlns:a16="http://schemas.microsoft.com/office/drawing/2014/main" id="{CBD58149-2D4C-42C1-AA91-44CE9361AE65}"/>
              </a:ext>
            </a:extLst>
          </p:cNvPr>
          <p:cNvCxnSpPr/>
          <p:nvPr/>
        </p:nvCxnSpPr>
        <p:spPr>
          <a:xfrm>
            <a:off x="1664527" y="3436114"/>
            <a:ext cx="0" cy="2624942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그룹 1"/>
          <p:cNvGrpSpPr/>
          <p:nvPr/>
        </p:nvGrpSpPr>
        <p:grpSpPr>
          <a:xfrm>
            <a:off x="2636827" y="1296775"/>
            <a:ext cx="6268023" cy="1551474"/>
            <a:chOff x="2636827" y="1296775"/>
            <a:chExt cx="6268023" cy="1551474"/>
          </a:xfrm>
        </p:grpSpPr>
        <p:sp>
          <p:nvSpPr>
            <p:cNvPr id="3" name="막힌 원호[B] 1">
              <a:extLst>
                <a:ext uri="{FF2B5EF4-FFF2-40B4-BE49-F238E27FC236}">
                  <a16:creationId xmlns:a16="http://schemas.microsoft.com/office/drawing/2014/main" id="{D2CD1A48-F9B0-44F3-8466-88331BF2667A}"/>
                </a:ext>
              </a:extLst>
            </p:cNvPr>
            <p:cNvSpPr/>
            <p:nvPr/>
          </p:nvSpPr>
          <p:spPr>
            <a:xfrm rot="6220766">
              <a:off x="8375106" y="2239322"/>
              <a:ext cx="187044" cy="94789"/>
            </a:xfrm>
            <a:prstGeom prst="blockArc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4" name="막힌 원호[B] 2">
              <a:extLst>
                <a:ext uri="{FF2B5EF4-FFF2-40B4-BE49-F238E27FC236}">
                  <a16:creationId xmlns:a16="http://schemas.microsoft.com/office/drawing/2014/main" id="{141BBB53-C09E-4D35-A35A-B39FA004C8A5}"/>
                </a:ext>
              </a:extLst>
            </p:cNvPr>
            <p:cNvSpPr/>
            <p:nvPr/>
          </p:nvSpPr>
          <p:spPr>
            <a:xfrm rot="16200000">
              <a:off x="7495113" y="2141073"/>
              <a:ext cx="187044" cy="94789"/>
            </a:xfrm>
            <a:prstGeom prst="blockArc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5" name="막힌 원호[B] 3">
              <a:extLst>
                <a:ext uri="{FF2B5EF4-FFF2-40B4-BE49-F238E27FC236}">
                  <a16:creationId xmlns:a16="http://schemas.microsoft.com/office/drawing/2014/main" id="{FA4D548C-BBAD-4281-B7BD-180FDF52D248}"/>
                </a:ext>
              </a:extLst>
            </p:cNvPr>
            <p:cNvSpPr/>
            <p:nvPr/>
          </p:nvSpPr>
          <p:spPr>
            <a:xfrm rot="16200000">
              <a:off x="7349190" y="2145605"/>
              <a:ext cx="187044" cy="94789"/>
            </a:xfrm>
            <a:prstGeom prst="blockArc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6" name="막힌 원호[B] 4">
              <a:extLst>
                <a:ext uri="{FF2B5EF4-FFF2-40B4-BE49-F238E27FC236}">
                  <a16:creationId xmlns:a16="http://schemas.microsoft.com/office/drawing/2014/main" id="{360B6E0D-1DE8-4A7A-BE3A-CA8770883D1E}"/>
                </a:ext>
              </a:extLst>
            </p:cNvPr>
            <p:cNvSpPr/>
            <p:nvPr/>
          </p:nvSpPr>
          <p:spPr>
            <a:xfrm rot="6220766">
              <a:off x="7607115" y="2162346"/>
              <a:ext cx="187044" cy="94789"/>
            </a:xfrm>
            <a:prstGeom prst="blockArc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7" name="막힌 원호[B] 5">
              <a:extLst>
                <a:ext uri="{FF2B5EF4-FFF2-40B4-BE49-F238E27FC236}">
                  <a16:creationId xmlns:a16="http://schemas.microsoft.com/office/drawing/2014/main" id="{A39756FC-B048-48EF-8D93-E52298B0EC54}"/>
                </a:ext>
              </a:extLst>
            </p:cNvPr>
            <p:cNvSpPr/>
            <p:nvPr/>
          </p:nvSpPr>
          <p:spPr>
            <a:xfrm rot="16200000">
              <a:off x="7861326" y="2169450"/>
              <a:ext cx="187044" cy="94789"/>
            </a:xfrm>
            <a:prstGeom prst="blockArc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8" name="막힌 원호[B] 6">
              <a:extLst>
                <a:ext uri="{FF2B5EF4-FFF2-40B4-BE49-F238E27FC236}">
                  <a16:creationId xmlns:a16="http://schemas.microsoft.com/office/drawing/2014/main" id="{CF864446-AE37-4EF2-BACA-5318A10C6F73}"/>
                </a:ext>
              </a:extLst>
            </p:cNvPr>
            <p:cNvSpPr/>
            <p:nvPr/>
          </p:nvSpPr>
          <p:spPr>
            <a:xfrm rot="5767680">
              <a:off x="8022764" y="2182855"/>
              <a:ext cx="187044" cy="94789"/>
            </a:xfrm>
            <a:prstGeom prst="blockArc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9" name="막힌 원호[B] 7">
              <a:extLst>
                <a:ext uri="{FF2B5EF4-FFF2-40B4-BE49-F238E27FC236}">
                  <a16:creationId xmlns:a16="http://schemas.microsoft.com/office/drawing/2014/main" id="{C23E7B45-F96D-449F-860E-85380403506A}"/>
                </a:ext>
              </a:extLst>
            </p:cNvPr>
            <p:cNvSpPr/>
            <p:nvPr/>
          </p:nvSpPr>
          <p:spPr>
            <a:xfrm rot="16200000">
              <a:off x="8286227" y="2214493"/>
              <a:ext cx="187044" cy="94789"/>
            </a:xfrm>
            <a:prstGeom prst="blockArc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10" name="막힌 원호[B] 8">
              <a:extLst>
                <a:ext uri="{FF2B5EF4-FFF2-40B4-BE49-F238E27FC236}">
                  <a16:creationId xmlns:a16="http://schemas.microsoft.com/office/drawing/2014/main" id="{24EAD2B8-A2FD-4574-96CB-82317B751AAC}"/>
                </a:ext>
              </a:extLst>
            </p:cNvPr>
            <p:cNvSpPr/>
            <p:nvPr/>
          </p:nvSpPr>
          <p:spPr>
            <a:xfrm rot="6179322">
              <a:off x="8491640" y="2250007"/>
              <a:ext cx="187044" cy="94789"/>
            </a:xfrm>
            <a:prstGeom prst="blockArc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11" name="막힌 원호[B] 9">
              <a:extLst>
                <a:ext uri="{FF2B5EF4-FFF2-40B4-BE49-F238E27FC236}">
                  <a16:creationId xmlns:a16="http://schemas.microsoft.com/office/drawing/2014/main" id="{9678FDB6-0071-4DE7-A58B-1A533C419932}"/>
                </a:ext>
              </a:extLst>
            </p:cNvPr>
            <p:cNvSpPr/>
            <p:nvPr/>
          </p:nvSpPr>
          <p:spPr>
            <a:xfrm rot="16200000">
              <a:off x="4141500" y="2132324"/>
              <a:ext cx="187044" cy="94789"/>
            </a:xfrm>
            <a:prstGeom prst="blockArc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12" name="막힌 원호[B] 10">
              <a:extLst>
                <a:ext uri="{FF2B5EF4-FFF2-40B4-BE49-F238E27FC236}">
                  <a16:creationId xmlns:a16="http://schemas.microsoft.com/office/drawing/2014/main" id="{DECF8B9E-EFDB-4E6A-B4D1-922E730E0449}"/>
                </a:ext>
              </a:extLst>
            </p:cNvPr>
            <p:cNvSpPr/>
            <p:nvPr/>
          </p:nvSpPr>
          <p:spPr>
            <a:xfrm rot="6220766">
              <a:off x="4310809" y="2149065"/>
              <a:ext cx="187044" cy="94789"/>
            </a:xfrm>
            <a:prstGeom prst="blockArc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13" name="막힌 원호[B] 11">
              <a:extLst>
                <a:ext uri="{FF2B5EF4-FFF2-40B4-BE49-F238E27FC236}">
                  <a16:creationId xmlns:a16="http://schemas.microsoft.com/office/drawing/2014/main" id="{C589A550-D305-432B-A3B0-3797A87A3411}"/>
                </a:ext>
              </a:extLst>
            </p:cNvPr>
            <p:cNvSpPr/>
            <p:nvPr/>
          </p:nvSpPr>
          <p:spPr>
            <a:xfrm rot="16200000">
              <a:off x="4540852" y="2156169"/>
              <a:ext cx="187044" cy="94789"/>
            </a:xfrm>
            <a:prstGeom prst="blockArc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14" name="막힌 원호[B] 12">
              <a:extLst>
                <a:ext uri="{FF2B5EF4-FFF2-40B4-BE49-F238E27FC236}">
                  <a16:creationId xmlns:a16="http://schemas.microsoft.com/office/drawing/2014/main" id="{3642D5DC-15A1-4C58-9AAF-05DB8EA9EE5E}"/>
                </a:ext>
              </a:extLst>
            </p:cNvPr>
            <p:cNvSpPr/>
            <p:nvPr/>
          </p:nvSpPr>
          <p:spPr>
            <a:xfrm rot="5767680">
              <a:off x="4674094" y="2169574"/>
              <a:ext cx="187044" cy="94789"/>
            </a:xfrm>
            <a:prstGeom prst="blockArc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15" name="막힌 원호[B] 13">
              <a:extLst>
                <a:ext uri="{FF2B5EF4-FFF2-40B4-BE49-F238E27FC236}">
                  <a16:creationId xmlns:a16="http://schemas.microsoft.com/office/drawing/2014/main" id="{B54D2A03-D0AC-4AA9-9780-F7FC3EE6EC50}"/>
                </a:ext>
              </a:extLst>
            </p:cNvPr>
            <p:cNvSpPr/>
            <p:nvPr/>
          </p:nvSpPr>
          <p:spPr>
            <a:xfrm rot="16200000">
              <a:off x="4913387" y="2201212"/>
              <a:ext cx="187044" cy="94789"/>
            </a:xfrm>
            <a:prstGeom prst="blockArc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16" name="막힌 원호[B] 14">
              <a:extLst>
                <a:ext uri="{FF2B5EF4-FFF2-40B4-BE49-F238E27FC236}">
                  <a16:creationId xmlns:a16="http://schemas.microsoft.com/office/drawing/2014/main" id="{B71D3781-8D44-497F-A85A-CD3518398F71}"/>
                </a:ext>
              </a:extLst>
            </p:cNvPr>
            <p:cNvSpPr/>
            <p:nvPr/>
          </p:nvSpPr>
          <p:spPr>
            <a:xfrm rot="6179322">
              <a:off x="5118800" y="2228670"/>
              <a:ext cx="187044" cy="94789"/>
            </a:xfrm>
            <a:prstGeom prst="blockArc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ko-KR" altLang="en-US">
                <a:solidFill>
                  <a:schemeClr val="tx1"/>
                </a:solidFill>
              </a:endParaRPr>
            </a:p>
          </p:txBody>
        </p:sp>
        <p:grpSp>
          <p:nvGrpSpPr>
            <p:cNvPr id="17" name="그룹 16">
              <a:extLst>
                <a:ext uri="{FF2B5EF4-FFF2-40B4-BE49-F238E27FC236}">
                  <a16:creationId xmlns:a16="http://schemas.microsoft.com/office/drawing/2014/main" id="{5F9EBDBB-EFA5-414A-A16D-785F44003C09}"/>
                </a:ext>
              </a:extLst>
            </p:cNvPr>
            <p:cNvGrpSpPr/>
            <p:nvPr/>
          </p:nvGrpSpPr>
          <p:grpSpPr>
            <a:xfrm>
              <a:off x="4018285" y="2610180"/>
              <a:ext cx="1294193" cy="215113"/>
              <a:chOff x="1808921" y="5121478"/>
              <a:chExt cx="1081396" cy="166137"/>
            </a:xfrm>
          </p:grpSpPr>
          <p:sp>
            <p:nvSpPr>
              <p:cNvPr id="18" name="정육면체 17">
                <a:extLst>
                  <a:ext uri="{FF2B5EF4-FFF2-40B4-BE49-F238E27FC236}">
                    <a16:creationId xmlns:a16="http://schemas.microsoft.com/office/drawing/2014/main" id="{274E83B4-7F08-4786-957A-36BD2B996CA1}"/>
                  </a:ext>
                </a:extLst>
              </p:cNvPr>
              <p:cNvSpPr/>
              <p:nvPr/>
            </p:nvSpPr>
            <p:spPr>
              <a:xfrm>
                <a:off x="1808921" y="5178286"/>
                <a:ext cx="1071457" cy="109329"/>
              </a:xfrm>
              <a:prstGeom prst="cub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solidFill>
                  <a:schemeClr val="bg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ko-KR" altLang="en-US"/>
              </a:p>
            </p:txBody>
          </p:sp>
          <p:grpSp>
            <p:nvGrpSpPr>
              <p:cNvPr id="19" name="그룹 18">
                <a:extLst>
                  <a:ext uri="{FF2B5EF4-FFF2-40B4-BE49-F238E27FC236}">
                    <a16:creationId xmlns:a16="http://schemas.microsoft.com/office/drawing/2014/main" id="{6D57C1C5-F100-4B4E-B68F-1F42D592B84E}"/>
                  </a:ext>
                </a:extLst>
              </p:cNvPr>
              <p:cNvGrpSpPr/>
              <p:nvPr/>
            </p:nvGrpSpPr>
            <p:grpSpPr>
              <a:xfrm>
                <a:off x="1818860" y="5121478"/>
                <a:ext cx="1071457" cy="76685"/>
                <a:chOff x="2853095" y="4502427"/>
                <a:chExt cx="736238" cy="248478"/>
              </a:xfrm>
            </p:grpSpPr>
            <p:cxnSp>
              <p:nvCxnSpPr>
                <p:cNvPr id="20" name="구부러진 연결선[U] 18">
                  <a:extLst>
                    <a:ext uri="{FF2B5EF4-FFF2-40B4-BE49-F238E27FC236}">
                      <a16:creationId xmlns:a16="http://schemas.microsoft.com/office/drawing/2014/main" id="{37E078C4-00AD-4E8E-8E46-AFFB57D1B129}"/>
                    </a:ext>
                  </a:extLst>
                </p:cNvPr>
                <p:cNvCxnSpPr/>
                <p:nvPr/>
              </p:nvCxnSpPr>
              <p:spPr>
                <a:xfrm rot="5400000" flipH="1" flipV="1">
                  <a:off x="2859766" y="4620604"/>
                  <a:ext cx="248478" cy="12124"/>
                </a:xfrm>
                <a:prstGeom prst="curvedConnector3">
                  <a:avLst/>
                </a:prstGeom>
                <a:ln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" name="구부러진 연결선[U] 19">
                  <a:extLst>
                    <a:ext uri="{FF2B5EF4-FFF2-40B4-BE49-F238E27FC236}">
                      <a16:creationId xmlns:a16="http://schemas.microsoft.com/office/drawing/2014/main" id="{8FB0837D-C077-46E0-8B82-18846EA027C5}"/>
                    </a:ext>
                  </a:extLst>
                </p:cNvPr>
                <p:cNvCxnSpPr/>
                <p:nvPr/>
              </p:nvCxnSpPr>
              <p:spPr>
                <a:xfrm rot="5400000" flipH="1" flipV="1">
                  <a:off x="2897220" y="4620604"/>
                  <a:ext cx="248478" cy="12124"/>
                </a:xfrm>
                <a:prstGeom prst="curvedConnector3">
                  <a:avLst/>
                </a:prstGeom>
                <a:ln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" name="구부러진 연결선[U] 20">
                  <a:extLst>
                    <a:ext uri="{FF2B5EF4-FFF2-40B4-BE49-F238E27FC236}">
                      <a16:creationId xmlns:a16="http://schemas.microsoft.com/office/drawing/2014/main" id="{B1BE0294-B4C5-49B3-AD3A-BB612794FC0C}"/>
                    </a:ext>
                  </a:extLst>
                </p:cNvPr>
                <p:cNvCxnSpPr/>
                <p:nvPr/>
              </p:nvCxnSpPr>
              <p:spPr>
                <a:xfrm rot="5400000" flipH="1" flipV="1">
                  <a:off x="2972128" y="4620604"/>
                  <a:ext cx="248478" cy="12124"/>
                </a:xfrm>
                <a:prstGeom prst="curvedConnector3">
                  <a:avLst/>
                </a:prstGeom>
                <a:ln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" name="구부러진 연결선[U] 21">
                  <a:extLst>
                    <a:ext uri="{FF2B5EF4-FFF2-40B4-BE49-F238E27FC236}">
                      <a16:creationId xmlns:a16="http://schemas.microsoft.com/office/drawing/2014/main" id="{24010D22-707B-4CA6-A67A-FE9591FBF6EA}"/>
                    </a:ext>
                  </a:extLst>
                </p:cNvPr>
                <p:cNvCxnSpPr/>
                <p:nvPr/>
              </p:nvCxnSpPr>
              <p:spPr>
                <a:xfrm rot="5400000" flipH="1" flipV="1">
                  <a:off x="3121945" y="4620604"/>
                  <a:ext cx="248478" cy="12124"/>
                </a:xfrm>
                <a:prstGeom prst="curvedConnector3">
                  <a:avLst/>
                </a:prstGeom>
                <a:ln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" name="구부러진 연결선[U] 22">
                  <a:extLst>
                    <a:ext uri="{FF2B5EF4-FFF2-40B4-BE49-F238E27FC236}">
                      <a16:creationId xmlns:a16="http://schemas.microsoft.com/office/drawing/2014/main" id="{B56A3D20-090A-465A-9F3F-7DA59BD8A5E6}"/>
                    </a:ext>
                  </a:extLst>
                </p:cNvPr>
                <p:cNvCxnSpPr/>
                <p:nvPr/>
              </p:nvCxnSpPr>
              <p:spPr>
                <a:xfrm rot="5400000" flipH="1" flipV="1">
                  <a:off x="3171884" y="4620604"/>
                  <a:ext cx="248478" cy="12124"/>
                </a:xfrm>
                <a:prstGeom prst="curvedConnector3">
                  <a:avLst/>
                </a:prstGeom>
                <a:ln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" name="구부러진 연결선[U] 23">
                  <a:extLst>
                    <a:ext uri="{FF2B5EF4-FFF2-40B4-BE49-F238E27FC236}">
                      <a16:creationId xmlns:a16="http://schemas.microsoft.com/office/drawing/2014/main" id="{5C008E9E-2CFC-43F3-9EA3-CC391A924B5C}"/>
                    </a:ext>
                  </a:extLst>
                </p:cNvPr>
                <p:cNvCxnSpPr/>
                <p:nvPr/>
              </p:nvCxnSpPr>
              <p:spPr>
                <a:xfrm rot="5400000" flipH="1" flipV="1">
                  <a:off x="3246792" y="4620604"/>
                  <a:ext cx="248478" cy="12124"/>
                </a:xfrm>
                <a:prstGeom prst="curvedConnector3">
                  <a:avLst/>
                </a:prstGeom>
                <a:ln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" name="구부러진 연결선[U] 24">
                  <a:extLst>
                    <a:ext uri="{FF2B5EF4-FFF2-40B4-BE49-F238E27FC236}">
                      <a16:creationId xmlns:a16="http://schemas.microsoft.com/office/drawing/2014/main" id="{78C73CE6-CC96-4639-A3AF-9F665BAD49A3}"/>
                    </a:ext>
                  </a:extLst>
                </p:cNvPr>
                <p:cNvCxnSpPr/>
                <p:nvPr/>
              </p:nvCxnSpPr>
              <p:spPr>
                <a:xfrm rot="5400000" flipH="1" flipV="1">
                  <a:off x="3234307" y="4620604"/>
                  <a:ext cx="248478" cy="12124"/>
                </a:xfrm>
                <a:prstGeom prst="curvedConnector3">
                  <a:avLst/>
                </a:prstGeom>
                <a:ln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" name="구부러진 연결선[U] 25">
                  <a:extLst>
                    <a:ext uri="{FF2B5EF4-FFF2-40B4-BE49-F238E27FC236}">
                      <a16:creationId xmlns:a16="http://schemas.microsoft.com/office/drawing/2014/main" id="{729B97AD-7C22-4D8C-BE25-1C1E00A50C6E}"/>
                    </a:ext>
                  </a:extLst>
                </p:cNvPr>
                <p:cNvCxnSpPr/>
                <p:nvPr/>
              </p:nvCxnSpPr>
              <p:spPr>
                <a:xfrm rot="5400000" flipH="1" flipV="1">
                  <a:off x="3296731" y="4620604"/>
                  <a:ext cx="248478" cy="12124"/>
                </a:xfrm>
                <a:prstGeom prst="curvedConnector3">
                  <a:avLst/>
                </a:prstGeom>
                <a:ln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" name="구부러진 연결선[U] 26">
                  <a:extLst>
                    <a:ext uri="{FF2B5EF4-FFF2-40B4-BE49-F238E27FC236}">
                      <a16:creationId xmlns:a16="http://schemas.microsoft.com/office/drawing/2014/main" id="{796AA3FC-674E-4448-9917-A7423DB3C63E}"/>
                    </a:ext>
                  </a:extLst>
                </p:cNvPr>
                <p:cNvCxnSpPr/>
                <p:nvPr/>
              </p:nvCxnSpPr>
              <p:spPr>
                <a:xfrm rot="5400000" flipH="1" flipV="1">
                  <a:off x="3409093" y="4620604"/>
                  <a:ext cx="248478" cy="12124"/>
                </a:xfrm>
                <a:prstGeom prst="curvedConnector3">
                  <a:avLst/>
                </a:prstGeom>
                <a:ln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9" name="구부러진 연결선[U] 27">
                  <a:extLst>
                    <a:ext uri="{FF2B5EF4-FFF2-40B4-BE49-F238E27FC236}">
                      <a16:creationId xmlns:a16="http://schemas.microsoft.com/office/drawing/2014/main" id="{2A0331BC-32CF-4216-8C1D-309D7CAD8033}"/>
                    </a:ext>
                  </a:extLst>
                </p:cNvPr>
                <p:cNvCxnSpPr/>
                <p:nvPr/>
              </p:nvCxnSpPr>
              <p:spPr>
                <a:xfrm rot="5400000" flipH="1" flipV="1">
                  <a:off x="3309215" y="4620604"/>
                  <a:ext cx="248478" cy="12124"/>
                </a:xfrm>
                <a:prstGeom prst="curvedConnector3">
                  <a:avLst/>
                </a:prstGeom>
                <a:ln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0" name="구부러진 연결선[U] 28">
                  <a:extLst>
                    <a:ext uri="{FF2B5EF4-FFF2-40B4-BE49-F238E27FC236}">
                      <a16:creationId xmlns:a16="http://schemas.microsoft.com/office/drawing/2014/main" id="{38DD68F1-B323-4C09-AC00-457C3FE722F3}"/>
                    </a:ext>
                  </a:extLst>
                </p:cNvPr>
                <p:cNvCxnSpPr/>
                <p:nvPr/>
              </p:nvCxnSpPr>
              <p:spPr>
                <a:xfrm rot="5400000" flipH="1" flipV="1">
                  <a:off x="3396608" y="4620604"/>
                  <a:ext cx="248478" cy="12124"/>
                </a:xfrm>
                <a:prstGeom prst="curvedConnector3">
                  <a:avLst/>
                </a:prstGeom>
                <a:ln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1" name="구부러진 연결선[U] 29">
                  <a:extLst>
                    <a:ext uri="{FF2B5EF4-FFF2-40B4-BE49-F238E27FC236}">
                      <a16:creationId xmlns:a16="http://schemas.microsoft.com/office/drawing/2014/main" id="{59234AEF-E9FF-4EB5-A098-334C626F16ED}"/>
                    </a:ext>
                  </a:extLst>
                </p:cNvPr>
                <p:cNvCxnSpPr/>
                <p:nvPr/>
              </p:nvCxnSpPr>
              <p:spPr>
                <a:xfrm rot="5400000" flipH="1" flipV="1">
                  <a:off x="3047036" y="4620604"/>
                  <a:ext cx="248478" cy="12124"/>
                </a:xfrm>
                <a:prstGeom prst="curvedConnector3">
                  <a:avLst/>
                </a:prstGeom>
                <a:ln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2" name="구부러진 연결선[U] 30">
                  <a:extLst>
                    <a:ext uri="{FF2B5EF4-FFF2-40B4-BE49-F238E27FC236}">
                      <a16:creationId xmlns:a16="http://schemas.microsoft.com/office/drawing/2014/main" id="{A7B6B22C-6A40-4C68-B22A-F19E27A96222}"/>
                    </a:ext>
                  </a:extLst>
                </p:cNvPr>
                <p:cNvCxnSpPr/>
                <p:nvPr/>
              </p:nvCxnSpPr>
              <p:spPr>
                <a:xfrm rot="5400000" flipH="1" flipV="1">
                  <a:off x="3109460" y="4620604"/>
                  <a:ext cx="248478" cy="12124"/>
                </a:xfrm>
                <a:prstGeom prst="curvedConnector3">
                  <a:avLst/>
                </a:prstGeom>
                <a:ln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3" name="구부러진 연결선[U] 31">
                  <a:extLst>
                    <a:ext uri="{FF2B5EF4-FFF2-40B4-BE49-F238E27FC236}">
                      <a16:creationId xmlns:a16="http://schemas.microsoft.com/office/drawing/2014/main" id="{437113ED-2ECF-48BF-BF33-B3F5BCBB56B9}"/>
                    </a:ext>
                  </a:extLst>
                </p:cNvPr>
                <p:cNvCxnSpPr/>
                <p:nvPr/>
              </p:nvCxnSpPr>
              <p:spPr>
                <a:xfrm rot="5400000" flipH="1" flipV="1">
                  <a:off x="3184368" y="4620604"/>
                  <a:ext cx="248478" cy="12124"/>
                </a:xfrm>
                <a:prstGeom prst="curvedConnector3">
                  <a:avLst/>
                </a:prstGeom>
                <a:ln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4" name="구부러진 연결선[U] 32">
                  <a:extLst>
                    <a:ext uri="{FF2B5EF4-FFF2-40B4-BE49-F238E27FC236}">
                      <a16:creationId xmlns:a16="http://schemas.microsoft.com/office/drawing/2014/main" id="{DF429DD8-E8DF-456C-9B4B-0A3E278AD40A}"/>
                    </a:ext>
                  </a:extLst>
                </p:cNvPr>
                <p:cNvCxnSpPr/>
                <p:nvPr/>
              </p:nvCxnSpPr>
              <p:spPr>
                <a:xfrm rot="5400000" flipH="1" flipV="1">
                  <a:off x="3321700" y="4620604"/>
                  <a:ext cx="248478" cy="12124"/>
                </a:xfrm>
                <a:prstGeom prst="curvedConnector3">
                  <a:avLst/>
                </a:prstGeom>
                <a:ln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5" name="구부러진 연결선[U] 33">
                  <a:extLst>
                    <a:ext uri="{FF2B5EF4-FFF2-40B4-BE49-F238E27FC236}">
                      <a16:creationId xmlns:a16="http://schemas.microsoft.com/office/drawing/2014/main" id="{545D5F9B-08CC-4BF0-AA81-A7971385DB08}"/>
                    </a:ext>
                  </a:extLst>
                </p:cNvPr>
                <p:cNvCxnSpPr/>
                <p:nvPr/>
              </p:nvCxnSpPr>
              <p:spPr>
                <a:xfrm rot="5400000" flipH="1" flipV="1">
                  <a:off x="3421578" y="4620604"/>
                  <a:ext cx="248478" cy="12124"/>
                </a:xfrm>
                <a:prstGeom prst="curvedConnector3">
                  <a:avLst/>
                </a:prstGeom>
                <a:ln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6" name="구부러진 연결선[U] 34">
                  <a:extLst>
                    <a:ext uri="{FF2B5EF4-FFF2-40B4-BE49-F238E27FC236}">
                      <a16:creationId xmlns:a16="http://schemas.microsoft.com/office/drawing/2014/main" id="{4F39EDFA-A458-40B2-8ED7-CDB8E274E2B0}"/>
                    </a:ext>
                  </a:extLst>
                </p:cNvPr>
                <p:cNvCxnSpPr/>
                <p:nvPr/>
              </p:nvCxnSpPr>
              <p:spPr>
                <a:xfrm rot="5400000" flipH="1" flipV="1">
                  <a:off x="3359154" y="4620604"/>
                  <a:ext cx="248478" cy="12124"/>
                </a:xfrm>
                <a:prstGeom prst="curvedConnector3">
                  <a:avLst/>
                </a:prstGeom>
                <a:ln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7" name="구부러진 연결선[U] 35">
                  <a:extLst>
                    <a:ext uri="{FF2B5EF4-FFF2-40B4-BE49-F238E27FC236}">
                      <a16:creationId xmlns:a16="http://schemas.microsoft.com/office/drawing/2014/main" id="{C7A8FBC8-9130-498F-9352-DCAF175FEB61}"/>
                    </a:ext>
                  </a:extLst>
                </p:cNvPr>
                <p:cNvCxnSpPr/>
                <p:nvPr/>
              </p:nvCxnSpPr>
              <p:spPr>
                <a:xfrm rot="5400000" flipH="1" flipV="1">
                  <a:off x="3459032" y="4620604"/>
                  <a:ext cx="248478" cy="12124"/>
                </a:xfrm>
                <a:prstGeom prst="curvedConnector3">
                  <a:avLst/>
                </a:prstGeom>
                <a:ln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8" name="구부러진 연결선[U] 36">
                  <a:extLst>
                    <a:ext uri="{FF2B5EF4-FFF2-40B4-BE49-F238E27FC236}">
                      <a16:creationId xmlns:a16="http://schemas.microsoft.com/office/drawing/2014/main" id="{C28C53CC-FA7D-431D-B15D-665ABA6B6DB7}"/>
                    </a:ext>
                  </a:extLst>
                </p:cNvPr>
                <p:cNvCxnSpPr/>
                <p:nvPr/>
              </p:nvCxnSpPr>
              <p:spPr>
                <a:xfrm rot="5400000" flipH="1" flipV="1">
                  <a:off x="2734918" y="4620604"/>
                  <a:ext cx="248478" cy="12124"/>
                </a:xfrm>
                <a:prstGeom prst="curvedConnector3">
                  <a:avLst/>
                </a:prstGeom>
                <a:ln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9" name="구부러진 연결선[U] 37">
                  <a:extLst>
                    <a:ext uri="{FF2B5EF4-FFF2-40B4-BE49-F238E27FC236}">
                      <a16:creationId xmlns:a16="http://schemas.microsoft.com/office/drawing/2014/main" id="{E9E71CB9-B313-4FDE-BFE1-8732E287EBB3}"/>
                    </a:ext>
                  </a:extLst>
                </p:cNvPr>
                <p:cNvCxnSpPr/>
                <p:nvPr/>
              </p:nvCxnSpPr>
              <p:spPr>
                <a:xfrm rot="5400000" flipH="1" flipV="1">
                  <a:off x="2747403" y="4620604"/>
                  <a:ext cx="248478" cy="12124"/>
                </a:xfrm>
                <a:prstGeom prst="curvedConnector3">
                  <a:avLst/>
                </a:prstGeom>
                <a:ln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0" name="구부러진 연결선[U] 38">
                  <a:extLst>
                    <a:ext uri="{FF2B5EF4-FFF2-40B4-BE49-F238E27FC236}">
                      <a16:creationId xmlns:a16="http://schemas.microsoft.com/office/drawing/2014/main" id="{DCD50E77-3203-4C9F-A8D5-9E2F1AFF85A6}"/>
                    </a:ext>
                  </a:extLst>
                </p:cNvPr>
                <p:cNvCxnSpPr/>
                <p:nvPr/>
              </p:nvCxnSpPr>
              <p:spPr>
                <a:xfrm rot="5400000" flipH="1" flipV="1">
                  <a:off x="2759888" y="4620604"/>
                  <a:ext cx="248478" cy="12124"/>
                </a:xfrm>
                <a:prstGeom prst="curvedConnector3">
                  <a:avLst/>
                </a:prstGeom>
                <a:ln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1" name="구부러진 연결선[U] 39">
                  <a:extLst>
                    <a:ext uri="{FF2B5EF4-FFF2-40B4-BE49-F238E27FC236}">
                      <a16:creationId xmlns:a16="http://schemas.microsoft.com/office/drawing/2014/main" id="{E25D10DA-16F2-4348-B008-D0BD6E612286}"/>
                    </a:ext>
                  </a:extLst>
                </p:cNvPr>
                <p:cNvCxnSpPr/>
                <p:nvPr/>
              </p:nvCxnSpPr>
              <p:spPr>
                <a:xfrm rot="5400000" flipH="1" flipV="1">
                  <a:off x="2797342" y="4620604"/>
                  <a:ext cx="248478" cy="12124"/>
                </a:xfrm>
                <a:prstGeom prst="curvedConnector3">
                  <a:avLst/>
                </a:prstGeom>
                <a:ln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2" name="구부러진 연결선[U] 40">
                  <a:extLst>
                    <a:ext uri="{FF2B5EF4-FFF2-40B4-BE49-F238E27FC236}">
                      <a16:creationId xmlns:a16="http://schemas.microsoft.com/office/drawing/2014/main" id="{589FAAF1-267E-45B4-9697-36B9D042116B}"/>
                    </a:ext>
                  </a:extLst>
                </p:cNvPr>
                <p:cNvCxnSpPr/>
                <p:nvPr/>
              </p:nvCxnSpPr>
              <p:spPr>
                <a:xfrm rot="5400000" flipH="1" flipV="1">
                  <a:off x="2809827" y="4620604"/>
                  <a:ext cx="248478" cy="12124"/>
                </a:xfrm>
                <a:prstGeom prst="curvedConnector3">
                  <a:avLst/>
                </a:prstGeom>
                <a:ln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3" name="구부러진 연결선[U] 41">
                  <a:extLst>
                    <a:ext uri="{FF2B5EF4-FFF2-40B4-BE49-F238E27FC236}">
                      <a16:creationId xmlns:a16="http://schemas.microsoft.com/office/drawing/2014/main" id="{CB093C30-C198-418B-8664-B26BE1991E2C}"/>
                    </a:ext>
                  </a:extLst>
                </p:cNvPr>
                <p:cNvCxnSpPr/>
                <p:nvPr/>
              </p:nvCxnSpPr>
              <p:spPr>
                <a:xfrm rot="5400000" flipH="1" flipV="1">
                  <a:off x="2847281" y="4620604"/>
                  <a:ext cx="248478" cy="12124"/>
                </a:xfrm>
                <a:prstGeom prst="curvedConnector3">
                  <a:avLst/>
                </a:prstGeom>
                <a:ln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4" name="구부러진 연결선[U] 42">
                  <a:extLst>
                    <a:ext uri="{FF2B5EF4-FFF2-40B4-BE49-F238E27FC236}">
                      <a16:creationId xmlns:a16="http://schemas.microsoft.com/office/drawing/2014/main" id="{2C7B85EF-338A-49E9-8C27-AA03C37B2773}"/>
                    </a:ext>
                  </a:extLst>
                </p:cNvPr>
                <p:cNvCxnSpPr/>
                <p:nvPr/>
              </p:nvCxnSpPr>
              <p:spPr>
                <a:xfrm rot="5400000" flipH="1" flipV="1">
                  <a:off x="2834796" y="4620604"/>
                  <a:ext cx="248478" cy="12124"/>
                </a:xfrm>
                <a:prstGeom prst="curvedConnector3">
                  <a:avLst/>
                </a:prstGeom>
                <a:ln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5" name="구부러진 연결선[U] 43">
                  <a:extLst>
                    <a:ext uri="{FF2B5EF4-FFF2-40B4-BE49-F238E27FC236}">
                      <a16:creationId xmlns:a16="http://schemas.microsoft.com/office/drawing/2014/main" id="{07F987BE-ECAB-4CB2-8991-BE1A6AC75422}"/>
                    </a:ext>
                  </a:extLst>
                </p:cNvPr>
                <p:cNvCxnSpPr/>
                <p:nvPr/>
              </p:nvCxnSpPr>
              <p:spPr>
                <a:xfrm rot="5400000" flipH="1" flipV="1">
                  <a:off x="2872250" y="4620604"/>
                  <a:ext cx="248478" cy="12124"/>
                </a:xfrm>
                <a:prstGeom prst="curvedConnector3">
                  <a:avLst/>
                </a:prstGeom>
                <a:ln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6" name="구부러진 연결선[U] 44">
                  <a:extLst>
                    <a:ext uri="{FF2B5EF4-FFF2-40B4-BE49-F238E27FC236}">
                      <a16:creationId xmlns:a16="http://schemas.microsoft.com/office/drawing/2014/main" id="{623990D2-EE38-421B-9FB1-697444F9F110}"/>
                    </a:ext>
                  </a:extLst>
                </p:cNvPr>
                <p:cNvCxnSpPr/>
                <p:nvPr/>
              </p:nvCxnSpPr>
              <p:spPr>
                <a:xfrm rot="5400000" flipH="1" flipV="1">
                  <a:off x="2947159" y="4620604"/>
                  <a:ext cx="248478" cy="12124"/>
                </a:xfrm>
                <a:prstGeom prst="curvedConnector3">
                  <a:avLst/>
                </a:prstGeom>
                <a:ln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7" name="구부러진 연결선[U] 45">
                  <a:extLst>
                    <a:ext uri="{FF2B5EF4-FFF2-40B4-BE49-F238E27FC236}">
                      <a16:creationId xmlns:a16="http://schemas.microsoft.com/office/drawing/2014/main" id="{15D446F9-4994-4E0E-803B-5E17660DF883}"/>
                    </a:ext>
                  </a:extLst>
                </p:cNvPr>
                <p:cNvCxnSpPr/>
                <p:nvPr/>
              </p:nvCxnSpPr>
              <p:spPr>
                <a:xfrm rot="5400000" flipH="1" flipV="1">
                  <a:off x="2884735" y="4620604"/>
                  <a:ext cx="248478" cy="12124"/>
                </a:xfrm>
                <a:prstGeom prst="curvedConnector3">
                  <a:avLst/>
                </a:prstGeom>
                <a:ln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8" name="구부러진 연결선[U] 46">
                  <a:extLst>
                    <a:ext uri="{FF2B5EF4-FFF2-40B4-BE49-F238E27FC236}">
                      <a16:creationId xmlns:a16="http://schemas.microsoft.com/office/drawing/2014/main" id="{92AB6068-9674-458C-86B0-CDFF0FE58CB6}"/>
                    </a:ext>
                  </a:extLst>
                </p:cNvPr>
                <p:cNvCxnSpPr/>
                <p:nvPr/>
              </p:nvCxnSpPr>
              <p:spPr>
                <a:xfrm rot="5400000" flipH="1" flipV="1">
                  <a:off x="2934674" y="4620604"/>
                  <a:ext cx="248478" cy="12124"/>
                </a:xfrm>
                <a:prstGeom prst="curvedConnector3">
                  <a:avLst/>
                </a:prstGeom>
                <a:ln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9" name="구부러진 연결선[U] 47">
                  <a:extLst>
                    <a:ext uri="{FF2B5EF4-FFF2-40B4-BE49-F238E27FC236}">
                      <a16:creationId xmlns:a16="http://schemas.microsoft.com/office/drawing/2014/main" id="{F47F3B44-49A0-4634-B0E0-E88E85D25B8C}"/>
                    </a:ext>
                  </a:extLst>
                </p:cNvPr>
                <p:cNvCxnSpPr/>
                <p:nvPr/>
              </p:nvCxnSpPr>
              <p:spPr>
                <a:xfrm rot="5400000" flipH="1" flipV="1">
                  <a:off x="2997098" y="4620604"/>
                  <a:ext cx="248478" cy="12124"/>
                </a:xfrm>
                <a:prstGeom prst="curvedConnector3">
                  <a:avLst/>
                </a:prstGeom>
                <a:ln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0" name="구부러진 연결선[U] 48">
                  <a:extLst>
                    <a:ext uri="{FF2B5EF4-FFF2-40B4-BE49-F238E27FC236}">
                      <a16:creationId xmlns:a16="http://schemas.microsoft.com/office/drawing/2014/main" id="{02B85176-CBCD-4A98-A97C-2DEBBBE16F8E}"/>
                    </a:ext>
                  </a:extLst>
                </p:cNvPr>
                <p:cNvCxnSpPr/>
                <p:nvPr/>
              </p:nvCxnSpPr>
              <p:spPr>
                <a:xfrm rot="5400000" flipH="1" flipV="1">
                  <a:off x="3009582" y="4620604"/>
                  <a:ext cx="248478" cy="12124"/>
                </a:xfrm>
                <a:prstGeom prst="curvedConnector3">
                  <a:avLst/>
                </a:prstGeom>
                <a:ln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1" name="구부러진 연결선[U] 49">
                  <a:extLst>
                    <a:ext uri="{FF2B5EF4-FFF2-40B4-BE49-F238E27FC236}">
                      <a16:creationId xmlns:a16="http://schemas.microsoft.com/office/drawing/2014/main" id="{F2D6E084-0A28-4173-B281-2286D1CB9B1D}"/>
                    </a:ext>
                  </a:extLst>
                </p:cNvPr>
                <p:cNvCxnSpPr/>
                <p:nvPr/>
              </p:nvCxnSpPr>
              <p:spPr>
                <a:xfrm rot="5400000" flipH="1" flipV="1">
                  <a:off x="3072006" y="4620604"/>
                  <a:ext cx="248478" cy="12124"/>
                </a:xfrm>
                <a:prstGeom prst="curvedConnector3">
                  <a:avLst/>
                </a:prstGeom>
                <a:ln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2" name="구부러진 연결선[U] 50">
                  <a:extLst>
                    <a:ext uri="{FF2B5EF4-FFF2-40B4-BE49-F238E27FC236}">
                      <a16:creationId xmlns:a16="http://schemas.microsoft.com/office/drawing/2014/main" id="{6D16B470-B7F5-431D-87A4-C137A2EB3FFB}"/>
                    </a:ext>
                  </a:extLst>
                </p:cNvPr>
                <p:cNvCxnSpPr/>
                <p:nvPr/>
              </p:nvCxnSpPr>
              <p:spPr>
                <a:xfrm rot="5400000" flipH="1" flipV="1">
                  <a:off x="3146914" y="4620604"/>
                  <a:ext cx="248478" cy="12124"/>
                </a:xfrm>
                <a:prstGeom prst="curvedConnector3">
                  <a:avLst/>
                </a:prstGeom>
                <a:ln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3" name="구부러진 연결선[U] 51">
                  <a:extLst>
                    <a:ext uri="{FF2B5EF4-FFF2-40B4-BE49-F238E27FC236}">
                      <a16:creationId xmlns:a16="http://schemas.microsoft.com/office/drawing/2014/main" id="{3B3675D7-D85B-4BF6-9FC7-44D700F7CDF0}"/>
                    </a:ext>
                  </a:extLst>
                </p:cNvPr>
                <p:cNvCxnSpPr/>
                <p:nvPr/>
              </p:nvCxnSpPr>
              <p:spPr>
                <a:xfrm rot="5400000" flipH="1" flipV="1">
                  <a:off x="2772373" y="4620604"/>
                  <a:ext cx="248478" cy="12124"/>
                </a:xfrm>
                <a:prstGeom prst="curvedConnector3">
                  <a:avLst/>
                </a:prstGeom>
                <a:ln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4" name="구부러진 연결선[U] 52">
                  <a:extLst>
                    <a:ext uri="{FF2B5EF4-FFF2-40B4-BE49-F238E27FC236}">
                      <a16:creationId xmlns:a16="http://schemas.microsoft.com/office/drawing/2014/main" id="{8C9EB082-4B30-43AF-85B6-B97BD37DE8FF}"/>
                    </a:ext>
                  </a:extLst>
                </p:cNvPr>
                <p:cNvCxnSpPr/>
                <p:nvPr/>
              </p:nvCxnSpPr>
              <p:spPr>
                <a:xfrm rot="5400000" flipH="1" flipV="1">
                  <a:off x="2784857" y="4620604"/>
                  <a:ext cx="248478" cy="12124"/>
                </a:xfrm>
                <a:prstGeom prst="curvedConnector3">
                  <a:avLst/>
                </a:prstGeom>
                <a:ln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5" name="구부러진 연결선[U] 53">
                  <a:extLst>
                    <a:ext uri="{FF2B5EF4-FFF2-40B4-BE49-F238E27FC236}">
                      <a16:creationId xmlns:a16="http://schemas.microsoft.com/office/drawing/2014/main" id="{FC3FEFB6-D3DF-4259-8E83-5FC1230AC862}"/>
                    </a:ext>
                  </a:extLst>
                </p:cNvPr>
                <p:cNvCxnSpPr/>
                <p:nvPr/>
              </p:nvCxnSpPr>
              <p:spPr>
                <a:xfrm rot="5400000" flipH="1" flipV="1">
                  <a:off x="2822311" y="4620604"/>
                  <a:ext cx="248478" cy="12124"/>
                </a:xfrm>
                <a:prstGeom prst="curvedConnector3">
                  <a:avLst/>
                </a:prstGeom>
                <a:ln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6" name="구부러진 연결선[U] 54">
                  <a:extLst>
                    <a:ext uri="{FF2B5EF4-FFF2-40B4-BE49-F238E27FC236}">
                      <a16:creationId xmlns:a16="http://schemas.microsoft.com/office/drawing/2014/main" id="{9488A1D8-A181-4B07-B4F1-5DDC937D22D8}"/>
                    </a:ext>
                  </a:extLst>
                </p:cNvPr>
                <p:cNvCxnSpPr/>
                <p:nvPr/>
              </p:nvCxnSpPr>
              <p:spPr>
                <a:xfrm rot="5400000" flipH="1" flipV="1">
                  <a:off x="2909704" y="4620604"/>
                  <a:ext cx="248478" cy="12124"/>
                </a:xfrm>
                <a:prstGeom prst="curvedConnector3">
                  <a:avLst/>
                </a:prstGeom>
                <a:ln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7" name="구부러진 연결선[U] 55">
                  <a:extLst>
                    <a:ext uri="{FF2B5EF4-FFF2-40B4-BE49-F238E27FC236}">
                      <a16:creationId xmlns:a16="http://schemas.microsoft.com/office/drawing/2014/main" id="{59286B55-BF35-424D-8D13-76CB4B822B4B}"/>
                    </a:ext>
                  </a:extLst>
                </p:cNvPr>
                <p:cNvCxnSpPr/>
                <p:nvPr/>
              </p:nvCxnSpPr>
              <p:spPr>
                <a:xfrm rot="5400000" flipH="1" flipV="1">
                  <a:off x="2959643" y="4620604"/>
                  <a:ext cx="248478" cy="12124"/>
                </a:xfrm>
                <a:prstGeom prst="curvedConnector3">
                  <a:avLst/>
                </a:prstGeom>
                <a:ln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8" name="구부러진 연결선[U] 56">
                  <a:extLst>
                    <a:ext uri="{FF2B5EF4-FFF2-40B4-BE49-F238E27FC236}">
                      <a16:creationId xmlns:a16="http://schemas.microsoft.com/office/drawing/2014/main" id="{38D27D2F-7DBC-4E13-9DAB-868367E6D2CB}"/>
                    </a:ext>
                  </a:extLst>
                </p:cNvPr>
                <p:cNvCxnSpPr/>
                <p:nvPr/>
              </p:nvCxnSpPr>
              <p:spPr>
                <a:xfrm rot="5400000" flipH="1" flipV="1">
                  <a:off x="3034552" y="4620604"/>
                  <a:ext cx="248478" cy="12124"/>
                </a:xfrm>
                <a:prstGeom prst="curvedConnector3">
                  <a:avLst/>
                </a:prstGeom>
                <a:ln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9" name="구부러진 연결선[U] 57">
                  <a:extLst>
                    <a:ext uri="{FF2B5EF4-FFF2-40B4-BE49-F238E27FC236}">
                      <a16:creationId xmlns:a16="http://schemas.microsoft.com/office/drawing/2014/main" id="{FB390729-1AC0-49FA-9F94-C2176C445F7B}"/>
                    </a:ext>
                  </a:extLst>
                </p:cNvPr>
                <p:cNvCxnSpPr/>
                <p:nvPr/>
              </p:nvCxnSpPr>
              <p:spPr>
                <a:xfrm rot="5400000" flipH="1" flipV="1">
                  <a:off x="3022067" y="4620604"/>
                  <a:ext cx="248478" cy="12124"/>
                </a:xfrm>
                <a:prstGeom prst="curvedConnector3">
                  <a:avLst/>
                </a:prstGeom>
                <a:ln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0" name="구부러진 연결선[U] 58">
                  <a:extLst>
                    <a:ext uri="{FF2B5EF4-FFF2-40B4-BE49-F238E27FC236}">
                      <a16:creationId xmlns:a16="http://schemas.microsoft.com/office/drawing/2014/main" id="{2A131E03-4E64-47C6-903F-C27D164AFF66}"/>
                    </a:ext>
                  </a:extLst>
                </p:cNvPr>
                <p:cNvCxnSpPr/>
                <p:nvPr/>
              </p:nvCxnSpPr>
              <p:spPr>
                <a:xfrm rot="5400000" flipH="1" flipV="1">
                  <a:off x="3084491" y="4620604"/>
                  <a:ext cx="248478" cy="12124"/>
                </a:xfrm>
                <a:prstGeom prst="curvedConnector3">
                  <a:avLst/>
                </a:prstGeom>
                <a:ln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1" name="구부러진 연결선[U] 59">
                  <a:extLst>
                    <a:ext uri="{FF2B5EF4-FFF2-40B4-BE49-F238E27FC236}">
                      <a16:creationId xmlns:a16="http://schemas.microsoft.com/office/drawing/2014/main" id="{D3D70909-2CB8-433F-94D1-FB273C375702}"/>
                    </a:ext>
                  </a:extLst>
                </p:cNvPr>
                <p:cNvCxnSpPr/>
                <p:nvPr/>
              </p:nvCxnSpPr>
              <p:spPr>
                <a:xfrm rot="5400000" flipH="1" flipV="1">
                  <a:off x="3159399" y="4620604"/>
                  <a:ext cx="248478" cy="12124"/>
                </a:xfrm>
                <a:prstGeom prst="curvedConnector3">
                  <a:avLst/>
                </a:prstGeom>
                <a:ln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2" name="구부러진 연결선[U] 60">
                  <a:extLst>
                    <a:ext uri="{FF2B5EF4-FFF2-40B4-BE49-F238E27FC236}">
                      <a16:creationId xmlns:a16="http://schemas.microsoft.com/office/drawing/2014/main" id="{7CEF0733-E55F-4279-9CE7-B307538EA6E3}"/>
                    </a:ext>
                  </a:extLst>
                </p:cNvPr>
                <p:cNvCxnSpPr/>
                <p:nvPr/>
              </p:nvCxnSpPr>
              <p:spPr>
                <a:xfrm rot="5400000" flipH="1" flipV="1">
                  <a:off x="3096975" y="4620604"/>
                  <a:ext cx="248478" cy="12124"/>
                </a:xfrm>
                <a:prstGeom prst="curvedConnector3">
                  <a:avLst/>
                </a:prstGeom>
                <a:ln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3" name="구부러진 연결선[U] 61">
                  <a:extLst>
                    <a:ext uri="{FF2B5EF4-FFF2-40B4-BE49-F238E27FC236}">
                      <a16:creationId xmlns:a16="http://schemas.microsoft.com/office/drawing/2014/main" id="{AD984DC3-7148-4A4B-A297-AAA8E835B0E3}"/>
                    </a:ext>
                  </a:extLst>
                </p:cNvPr>
                <p:cNvCxnSpPr/>
                <p:nvPr/>
              </p:nvCxnSpPr>
              <p:spPr>
                <a:xfrm rot="5400000" flipH="1" flipV="1">
                  <a:off x="3134429" y="4620604"/>
                  <a:ext cx="248478" cy="12124"/>
                </a:xfrm>
                <a:prstGeom prst="curvedConnector3">
                  <a:avLst/>
                </a:prstGeom>
                <a:ln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4" name="구부러진 연결선[U] 62">
                  <a:extLst>
                    <a:ext uri="{FF2B5EF4-FFF2-40B4-BE49-F238E27FC236}">
                      <a16:creationId xmlns:a16="http://schemas.microsoft.com/office/drawing/2014/main" id="{B15C75FC-5548-4D6A-AF19-0EF4546F88C9}"/>
                    </a:ext>
                  </a:extLst>
                </p:cNvPr>
                <p:cNvCxnSpPr/>
                <p:nvPr/>
              </p:nvCxnSpPr>
              <p:spPr>
                <a:xfrm rot="5400000" flipH="1" flipV="1">
                  <a:off x="3209338" y="4620604"/>
                  <a:ext cx="248478" cy="12124"/>
                </a:xfrm>
                <a:prstGeom prst="curvedConnector3">
                  <a:avLst/>
                </a:prstGeom>
                <a:ln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5" name="구부러진 연결선[U] 63">
                  <a:extLst>
                    <a:ext uri="{FF2B5EF4-FFF2-40B4-BE49-F238E27FC236}">
                      <a16:creationId xmlns:a16="http://schemas.microsoft.com/office/drawing/2014/main" id="{CBE47D6F-0090-414A-8715-9CCFBF6A82FB}"/>
                    </a:ext>
                  </a:extLst>
                </p:cNvPr>
                <p:cNvCxnSpPr/>
                <p:nvPr/>
              </p:nvCxnSpPr>
              <p:spPr>
                <a:xfrm rot="5400000" flipH="1" flipV="1">
                  <a:off x="3221822" y="4620604"/>
                  <a:ext cx="248478" cy="12124"/>
                </a:xfrm>
                <a:prstGeom prst="curvedConnector3">
                  <a:avLst/>
                </a:prstGeom>
                <a:ln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6" name="구부러진 연결선[U] 64">
                  <a:extLst>
                    <a:ext uri="{FF2B5EF4-FFF2-40B4-BE49-F238E27FC236}">
                      <a16:creationId xmlns:a16="http://schemas.microsoft.com/office/drawing/2014/main" id="{D5B3F8B1-143F-407D-B8BC-7C752001EB68}"/>
                    </a:ext>
                  </a:extLst>
                </p:cNvPr>
                <p:cNvCxnSpPr/>
                <p:nvPr/>
              </p:nvCxnSpPr>
              <p:spPr>
                <a:xfrm rot="5400000" flipH="1" flipV="1">
                  <a:off x="3271761" y="4620604"/>
                  <a:ext cx="248478" cy="12124"/>
                </a:xfrm>
                <a:prstGeom prst="curvedConnector3">
                  <a:avLst/>
                </a:prstGeom>
                <a:ln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7" name="구부러진 연결선[U] 65">
                  <a:extLst>
                    <a:ext uri="{FF2B5EF4-FFF2-40B4-BE49-F238E27FC236}">
                      <a16:creationId xmlns:a16="http://schemas.microsoft.com/office/drawing/2014/main" id="{A4489DF7-C1F2-4E46-8E35-3424AE4097B2}"/>
                    </a:ext>
                  </a:extLst>
                </p:cNvPr>
                <p:cNvCxnSpPr/>
                <p:nvPr/>
              </p:nvCxnSpPr>
              <p:spPr>
                <a:xfrm rot="5400000" flipH="1" flipV="1">
                  <a:off x="3384124" y="4620604"/>
                  <a:ext cx="248478" cy="12124"/>
                </a:xfrm>
                <a:prstGeom prst="curvedConnector3">
                  <a:avLst/>
                </a:prstGeom>
                <a:ln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8" name="구부러진 연결선[U] 66">
                  <a:extLst>
                    <a:ext uri="{FF2B5EF4-FFF2-40B4-BE49-F238E27FC236}">
                      <a16:creationId xmlns:a16="http://schemas.microsoft.com/office/drawing/2014/main" id="{F5DBAB1C-2653-42BF-AFCE-678346BC4A3F}"/>
                    </a:ext>
                  </a:extLst>
                </p:cNvPr>
                <p:cNvCxnSpPr/>
                <p:nvPr/>
              </p:nvCxnSpPr>
              <p:spPr>
                <a:xfrm rot="5400000" flipH="1" flipV="1">
                  <a:off x="2922189" y="4620604"/>
                  <a:ext cx="248478" cy="12124"/>
                </a:xfrm>
                <a:prstGeom prst="curvedConnector3">
                  <a:avLst/>
                </a:prstGeom>
                <a:ln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9" name="구부러진 연결선[U] 67">
                  <a:extLst>
                    <a:ext uri="{FF2B5EF4-FFF2-40B4-BE49-F238E27FC236}">
                      <a16:creationId xmlns:a16="http://schemas.microsoft.com/office/drawing/2014/main" id="{4349079A-BB77-4506-9E15-7E92B6C4956A}"/>
                    </a:ext>
                  </a:extLst>
                </p:cNvPr>
                <p:cNvCxnSpPr/>
                <p:nvPr/>
              </p:nvCxnSpPr>
              <p:spPr>
                <a:xfrm rot="5400000" flipH="1" flipV="1">
                  <a:off x="2984613" y="4620604"/>
                  <a:ext cx="248478" cy="12124"/>
                </a:xfrm>
                <a:prstGeom prst="curvedConnector3">
                  <a:avLst/>
                </a:prstGeom>
                <a:ln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0" name="구부러진 연결선[U] 68">
                  <a:extLst>
                    <a:ext uri="{FF2B5EF4-FFF2-40B4-BE49-F238E27FC236}">
                      <a16:creationId xmlns:a16="http://schemas.microsoft.com/office/drawing/2014/main" id="{E763B709-B1C5-4F10-95A0-BE4141191866}"/>
                    </a:ext>
                  </a:extLst>
                </p:cNvPr>
                <p:cNvCxnSpPr/>
                <p:nvPr/>
              </p:nvCxnSpPr>
              <p:spPr>
                <a:xfrm rot="5400000" flipH="1" flipV="1">
                  <a:off x="3059521" y="4620604"/>
                  <a:ext cx="248478" cy="12124"/>
                </a:xfrm>
                <a:prstGeom prst="curvedConnector3">
                  <a:avLst/>
                </a:prstGeom>
                <a:ln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1" name="구부러진 연결선[U] 69">
                  <a:extLst>
                    <a:ext uri="{FF2B5EF4-FFF2-40B4-BE49-F238E27FC236}">
                      <a16:creationId xmlns:a16="http://schemas.microsoft.com/office/drawing/2014/main" id="{646DECBD-0E8E-450E-96D3-E471FD881F03}"/>
                    </a:ext>
                  </a:extLst>
                </p:cNvPr>
                <p:cNvCxnSpPr/>
                <p:nvPr/>
              </p:nvCxnSpPr>
              <p:spPr>
                <a:xfrm rot="5400000" flipH="1" flipV="1">
                  <a:off x="3196853" y="4620604"/>
                  <a:ext cx="248478" cy="12124"/>
                </a:xfrm>
                <a:prstGeom prst="curvedConnector3">
                  <a:avLst/>
                </a:prstGeom>
                <a:ln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2" name="구부러진 연결선[U] 70">
                  <a:extLst>
                    <a:ext uri="{FF2B5EF4-FFF2-40B4-BE49-F238E27FC236}">
                      <a16:creationId xmlns:a16="http://schemas.microsoft.com/office/drawing/2014/main" id="{1477011D-480F-49A7-A1C4-12D61D299F67}"/>
                    </a:ext>
                  </a:extLst>
                </p:cNvPr>
                <p:cNvCxnSpPr/>
                <p:nvPr/>
              </p:nvCxnSpPr>
              <p:spPr>
                <a:xfrm rot="5400000" flipH="1" flipV="1">
                  <a:off x="3259277" y="4620604"/>
                  <a:ext cx="248478" cy="12124"/>
                </a:xfrm>
                <a:prstGeom prst="curvedConnector3">
                  <a:avLst/>
                </a:prstGeom>
                <a:ln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3" name="구부러진 연결선[U] 71">
                  <a:extLst>
                    <a:ext uri="{FF2B5EF4-FFF2-40B4-BE49-F238E27FC236}">
                      <a16:creationId xmlns:a16="http://schemas.microsoft.com/office/drawing/2014/main" id="{77EBD6F7-84A5-4814-B8B1-F0F4F084DC0B}"/>
                    </a:ext>
                  </a:extLst>
                </p:cNvPr>
                <p:cNvCxnSpPr/>
                <p:nvPr/>
              </p:nvCxnSpPr>
              <p:spPr>
                <a:xfrm rot="5400000" flipH="1" flipV="1">
                  <a:off x="3346670" y="4620604"/>
                  <a:ext cx="248478" cy="12124"/>
                </a:xfrm>
                <a:prstGeom prst="curvedConnector3">
                  <a:avLst/>
                </a:prstGeom>
                <a:ln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4" name="구부러진 연결선[U] 72">
                  <a:extLst>
                    <a:ext uri="{FF2B5EF4-FFF2-40B4-BE49-F238E27FC236}">
                      <a16:creationId xmlns:a16="http://schemas.microsoft.com/office/drawing/2014/main" id="{4E3023EA-8FDE-43F7-A14F-0E8C36FD354E}"/>
                    </a:ext>
                  </a:extLst>
                </p:cNvPr>
                <p:cNvCxnSpPr/>
                <p:nvPr/>
              </p:nvCxnSpPr>
              <p:spPr>
                <a:xfrm rot="5400000" flipH="1" flipV="1">
                  <a:off x="3334185" y="4620604"/>
                  <a:ext cx="248478" cy="12124"/>
                </a:xfrm>
                <a:prstGeom prst="curvedConnector3">
                  <a:avLst/>
                </a:prstGeom>
                <a:ln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5" name="구부러진 연결선[U] 73">
                  <a:extLst>
                    <a:ext uri="{FF2B5EF4-FFF2-40B4-BE49-F238E27FC236}">
                      <a16:creationId xmlns:a16="http://schemas.microsoft.com/office/drawing/2014/main" id="{453D9B0A-B910-4DF2-A369-CD9C18BA6B4A}"/>
                    </a:ext>
                  </a:extLst>
                </p:cNvPr>
                <p:cNvCxnSpPr/>
                <p:nvPr/>
              </p:nvCxnSpPr>
              <p:spPr>
                <a:xfrm rot="5400000" flipH="1" flipV="1">
                  <a:off x="3434063" y="4620604"/>
                  <a:ext cx="248478" cy="12124"/>
                </a:xfrm>
                <a:prstGeom prst="curvedConnector3">
                  <a:avLst/>
                </a:prstGeom>
                <a:ln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6" name="구부러진 연결선[U] 74">
                  <a:extLst>
                    <a:ext uri="{FF2B5EF4-FFF2-40B4-BE49-F238E27FC236}">
                      <a16:creationId xmlns:a16="http://schemas.microsoft.com/office/drawing/2014/main" id="{2E9136F2-D0FF-42F2-B5D3-64AA2CBFD8C8}"/>
                    </a:ext>
                  </a:extLst>
                </p:cNvPr>
                <p:cNvCxnSpPr/>
                <p:nvPr/>
              </p:nvCxnSpPr>
              <p:spPr>
                <a:xfrm rot="5400000" flipH="1" flipV="1">
                  <a:off x="3446547" y="4620604"/>
                  <a:ext cx="248478" cy="12124"/>
                </a:xfrm>
                <a:prstGeom prst="curvedConnector3">
                  <a:avLst/>
                </a:prstGeom>
                <a:ln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7" name="구부러진 연결선[U] 75">
                  <a:extLst>
                    <a:ext uri="{FF2B5EF4-FFF2-40B4-BE49-F238E27FC236}">
                      <a16:creationId xmlns:a16="http://schemas.microsoft.com/office/drawing/2014/main" id="{AB92F3C3-3664-4644-B491-BEA3F6BB1F9F}"/>
                    </a:ext>
                  </a:extLst>
                </p:cNvPr>
                <p:cNvCxnSpPr/>
                <p:nvPr/>
              </p:nvCxnSpPr>
              <p:spPr>
                <a:xfrm rot="5400000" flipH="1" flipV="1">
                  <a:off x="3284246" y="4620604"/>
                  <a:ext cx="248478" cy="12124"/>
                </a:xfrm>
                <a:prstGeom prst="curvedConnector3">
                  <a:avLst/>
                </a:prstGeom>
                <a:ln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8" name="구부러진 연결선[U] 76">
                  <a:extLst>
                    <a:ext uri="{FF2B5EF4-FFF2-40B4-BE49-F238E27FC236}">
                      <a16:creationId xmlns:a16="http://schemas.microsoft.com/office/drawing/2014/main" id="{59174D2C-0E55-46DC-B456-1369A1B898C7}"/>
                    </a:ext>
                  </a:extLst>
                </p:cNvPr>
                <p:cNvCxnSpPr/>
                <p:nvPr/>
              </p:nvCxnSpPr>
              <p:spPr>
                <a:xfrm rot="5400000" flipH="1" flipV="1">
                  <a:off x="3371639" y="4620604"/>
                  <a:ext cx="248478" cy="12124"/>
                </a:xfrm>
                <a:prstGeom prst="curvedConnector3">
                  <a:avLst/>
                </a:prstGeom>
                <a:ln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79" name="그룹 78">
              <a:extLst>
                <a:ext uri="{FF2B5EF4-FFF2-40B4-BE49-F238E27FC236}">
                  <a16:creationId xmlns:a16="http://schemas.microsoft.com/office/drawing/2014/main" id="{1369CF29-C07D-4EFD-8214-AC78C5819F49}"/>
                </a:ext>
              </a:extLst>
            </p:cNvPr>
            <p:cNvGrpSpPr/>
            <p:nvPr/>
          </p:nvGrpSpPr>
          <p:grpSpPr>
            <a:xfrm>
              <a:off x="4073086" y="2336270"/>
              <a:ext cx="311731" cy="347465"/>
              <a:chOff x="1861805" y="4820479"/>
              <a:chExt cx="260475" cy="268356"/>
            </a:xfrm>
          </p:grpSpPr>
          <p:sp>
            <p:nvSpPr>
              <p:cNvPr id="80" name="이중 물결 79">
                <a:extLst>
                  <a:ext uri="{FF2B5EF4-FFF2-40B4-BE49-F238E27FC236}">
                    <a16:creationId xmlns:a16="http://schemas.microsoft.com/office/drawing/2014/main" id="{A15469F1-A613-44BA-8475-B804C308B866}"/>
                  </a:ext>
                </a:extLst>
              </p:cNvPr>
              <p:cNvSpPr/>
              <p:nvPr/>
            </p:nvSpPr>
            <p:spPr>
              <a:xfrm>
                <a:off x="1861805" y="4820479"/>
                <a:ext cx="260475" cy="109330"/>
              </a:xfrm>
              <a:prstGeom prst="doubleWave">
                <a:avLst>
                  <a:gd name="adj1" fmla="val 12500"/>
                  <a:gd name="adj2" fmla="val -2529"/>
                </a:avLst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ko-KR" altLang="en-US"/>
              </a:p>
            </p:txBody>
          </p:sp>
          <p:cxnSp>
            <p:nvCxnSpPr>
              <p:cNvPr id="81" name="직선 연결선[R] 79">
                <a:extLst>
                  <a:ext uri="{FF2B5EF4-FFF2-40B4-BE49-F238E27FC236}">
                    <a16:creationId xmlns:a16="http://schemas.microsoft.com/office/drawing/2014/main" id="{B82C7E14-982B-4324-843C-CEE6D076056F}"/>
                  </a:ext>
                </a:extLst>
              </p:cNvPr>
              <p:cNvCxnSpPr>
                <a:cxnSpLocks/>
                <a:stCxn id="80" idx="1"/>
              </p:cNvCxnSpPr>
              <p:nvPr/>
            </p:nvCxnSpPr>
            <p:spPr>
              <a:xfrm>
                <a:off x="1868392" y="4875144"/>
                <a:ext cx="0" cy="213691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82" name="그룹 81">
              <a:extLst>
                <a:ext uri="{FF2B5EF4-FFF2-40B4-BE49-F238E27FC236}">
                  <a16:creationId xmlns:a16="http://schemas.microsoft.com/office/drawing/2014/main" id="{9BB5A961-28E5-4C7C-B8E3-081639AB5DBD}"/>
                </a:ext>
              </a:extLst>
            </p:cNvPr>
            <p:cNvGrpSpPr/>
            <p:nvPr/>
          </p:nvGrpSpPr>
          <p:grpSpPr>
            <a:xfrm>
              <a:off x="4147792" y="2248607"/>
              <a:ext cx="311731" cy="347465"/>
              <a:chOff x="1861805" y="4820479"/>
              <a:chExt cx="260475" cy="268356"/>
            </a:xfrm>
          </p:grpSpPr>
          <p:sp>
            <p:nvSpPr>
              <p:cNvPr id="83" name="이중 물결 82">
                <a:extLst>
                  <a:ext uri="{FF2B5EF4-FFF2-40B4-BE49-F238E27FC236}">
                    <a16:creationId xmlns:a16="http://schemas.microsoft.com/office/drawing/2014/main" id="{2491F0E4-78EF-4C6C-8133-13622CFD25B4}"/>
                  </a:ext>
                </a:extLst>
              </p:cNvPr>
              <p:cNvSpPr/>
              <p:nvPr/>
            </p:nvSpPr>
            <p:spPr>
              <a:xfrm>
                <a:off x="1861805" y="4820479"/>
                <a:ext cx="260475" cy="109330"/>
              </a:xfrm>
              <a:prstGeom prst="doubleWave">
                <a:avLst>
                  <a:gd name="adj1" fmla="val 12500"/>
                  <a:gd name="adj2" fmla="val -2529"/>
                </a:avLst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ko-KR" altLang="en-US"/>
              </a:p>
            </p:txBody>
          </p:sp>
          <p:cxnSp>
            <p:nvCxnSpPr>
              <p:cNvPr id="84" name="직선 연결선[R] 82">
                <a:extLst>
                  <a:ext uri="{FF2B5EF4-FFF2-40B4-BE49-F238E27FC236}">
                    <a16:creationId xmlns:a16="http://schemas.microsoft.com/office/drawing/2014/main" id="{057D7D6F-3CDB-4BD9-8E27-37CB331772A1}"/>
                  </a:ext>
                </a:extLst>
              </p:cNvPr>
              <p:cNvCxnSpPr>
                <a:cxnSpLocks/>
                <a:stCxn id="83" idx="1"/>
              </p:cNvCxnSpPr>
              <p:nvPr/>
            </p:nvCxnSpPr>
            <p:spPr>
              <a:xfrm>
                <a:off x="1868392" y="4875144"/>
                <a:ext cx="0" cy="213691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85" name="그룹 84">
              <a:extLst>
                <a:ext uri="{FF2B5EF4-FFF2-40B4-BE49-F238E27FC236}">
                  <a16:creationId xmlns:a16="http://schemas.microsoft.com/office/drawing/2014/main" id="{BF47ABF3-1C17-477C-B2FF-EA7B78447CD6}"/>
                </a:ext>
              </a:extLst>
            </p:cNvPr>
            <p:cNvGrpSpPr/>
            <p:nvPr/>
          </p:nvGrpSpPr>
          <p:grpSpPr>
            <a:xfrm>
              <a:off x="4342032" y="2255041"/>
              <a:ext cx="311731" cy="347465"/>
              <a:chOff x="1861805" y="4820479"/>
              <a:chExt cx="260475" cy="268356"/>
            </a:xfrm>
          </p:grpSpPr>
          <p:sp>
            <p:nvSpPr>
              <p:cNvPr id="86" name="이중 물결 85">
                <a:extLst>
                  <a:ext uri="{FF2B5EF4-FFF2-40B4-BE49-F238E27FC236}">
                    <a16:creationId xmlns:a16="http://schemas.microsoft.com/office/drawing/2014/main" id="{2FD65DFE-B305-470F-B847-F3030989F8B3}"/>
                  </a:ext>
                </a:extLst>
              </p:cNvPr>
              <p:cNvSpPr/>
              <p:nvPr/>
            </p:nvSpPr>
            <p:spPr>
              <a:xfrm>
                <a:off x="1861805" y="4820479"/>
                <a:ext cx="260475" cy="109330"/>
              </a:xfrm>
              <a:prstGeom prst="doubleWave">
                <a:avLst>
                  <a:gd name="adj1" fmla="val 12500"/>
                  <a:gd name="adj2" fmla="val -2529"/>
                </a:avLst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ko-KR" altLang="en-US"/>
              </a:p>
            </p:txBody>
          </p:sp>
          <p:cxnSp>
            <p:nvCxnSpPr>
              <p:cNvPr id="87" name="직선 연결선[R] 85">
                <a:extLst>
                  <a:ext uri="{FF2B5EF4-FFF2-40B4-BE49-F238E27FC236}">
                    <a16:creationId xmlns:a16="http://schemas.microsoft.com/office/drawing/2014/main" id="{E80DCF40-8A92-4A94-A8BF-95A6BD222911}"/>
                  </a:ext>
                </a:extLst>
              </p:cNvPr>
              <p:cNvCxnSpPr>
                <a:cxnSpLocks/>
                <a:stCxn id="86" idx="1"/>
              </p:cNvCxnSpPr>
              <p:nvPr/>
            </p:nvCxnSpPr>
            <p:spPr>
              <a:xfrm>
                <a:off x="1868392" y="4875144"/>
                <a:ext cx="0" cy="213691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88" name="그룹 87">
              <a:extLst>
                <a:ext uri="{FF2B5EF4-FFF2-40B4-BE49-F238E27FC236}">
                  <a16:creationId xmlns:a16="http://schemas.microsoft.com/office/drawing/2014/main" id="{7D10246C-57A8-46AF-8047-8FAF3D731F1E}"/>
                </a:ext>
              </a:extLst>
            </p:cNvPr>
            <p:cNvGrpSpPr/>
            <p:nvPr/>
          </p:nvGrpSpPr>
          <p:grpSpPr>
            <a:xfrm>
              <a:off x="4461563" y="2352739"/>
              <a:ext cx="311731" cy="347465"/>
              <a:chOff x="1861805" y="4820479"/>
              <a:chExt cx="260475" cy="268356"/>
            </a:xfrm>
          </p:grpSpPr>
          <p:sp>
            <p:nvSpPr>
              <p:cNvPr id="89" name="이중 물결 88">
                <a:extLst>
                  <a:ext uri="{FF2B5EF4-FFF2-40B4-BE49-F238E27FC236}">
                    <a16:creationId xmlns:a16="http://schemas.microsoft.com/office/drawing/2014/main" id="{96B61B80-3D4F-4D06-B0E6-0C93BB6D6014}"/>
                  </a:ext>
                </a:extLst>
              </p:cNvPr>
              <p:cNvSpPr/>
              <p:nvPr/>
            </p:nvSpPr>
            <p:spPr>
              <a:xfrm>
                <a:off x="1861805" y="4820479"/>
                <a:ext cx="260475" cy="109330"/>
              </a:xfrm>
              <a:prstGeom prst="doubleWave">
                <a:avLst>
                  <a:gd name="adj1" fmla="val 12500"/>
                  <a:gd name="adj2" fmla="val -2529"/>
                </a:avLst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ko-KR" altLang="en-US"/>
              </a:p>
            </p:txBody>
          </p:sp>
          <p:cxnSp>
            <p:nvCxnSpPr>
              <p:cNvPr id="90" name="직선 연결선[R] 88">
                <a:extLst>
                  <a:ext uri="{FF2B5EF4-FFF2-40B4-BE49-F238E27FC236}">
                    <a16:creationId xmlns:a16="http://schemas.microsoft.com/office/drawing/2014/main" id="{6726578F-E4C2-43C2-A496-A7F00AF5B07D}"/>
                  </a:ext>
                </a:extLst>
              </p:cNvPr>
              <p:cNvCxnSpPr>
                <a:cxnSpLocks/>
                <a:stCxn id="89" idx="1"/>
              </p:cNvCxnSpPr>
              <p:nvPr/>
            </p:nvCxnSpPr>
            <p:spPr>
              <a:xfrm>
                <a:off x="1868392" y="4875144"/>
                <a:ext cx="0" cy="213691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91" name="그룹 90">
              <a:extLst>
                <a:ext uri="{FF2B5EF4-FFF2-40B4-BE49-F238E27FC236}">
                  <a16:creationId xmlns:a16="http://schemas.microsoft.com/office/drawing/2014/main" id="{017D4865-1554-4F69-9F50-6C2D7A359360}"/>
                </a:ext>
              </a:extLst>
            </p:cNvPr>
            <p:cNvGrpSpPr/>
            <p:nvPr/>
          </p:nvGrpSpPr>
          <p:grpSpPr>
            <a:xfrm>
              <a:off x="4611793" y="2255041"/>
              <a:ext cx="311731" cy="347465"/>
              <a:chOff x="1861805" y="4820479"/>
              <a:chExt cx="260475" cy="268356"/>
            </a:xfrm>
          </p:grpSpPr>
          <p:sp>
            <p:nvSpPr>
              <p:cNvPr id="92" name="이중 물결 91">
                <a:extLst>
                  <a:ext uri="{FF2B5EF4-FFF2-40B4-BE49-F238E27FC236}">
                    <a16:creationId xmlns:a16="http://schemas.microsoft.com/office/drawing/2014/main" id="{428903CF-563D-41B2-8A99-FB03E020F294}"/>
                  </a:ext>
                </a:extLst>
              </p:cNvPr>
              <p:cNvSpPr/>
              <p:nvPr/>
            </p:nvSpPr>
            <p:spPr>
              <a:xfrm>
                <a:off x="1861805" y="4820479"/>
                <a:ext cx="260475" cy="109330"/>
              </a:xfrm>
              <a:prstGeom prst="doubleWave">
                <a:avLst>
                  <a:gd name="adj1" fmla="val 12500"/>
                  <a:gd name="adj2" fmla="val -2529"/>
                </a:avLst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ko-KR" altLang="en-US"/>
              </a:p>
            </p:txBody>
          </p:sp>
          <p:cxnSp>
            <p:nvCxnSpPr>
              <p:cNvPr id="93" name="직선 연결선[R] 91">
                <a:extLst>
                  <a:ext uri="{FF2B5EF4-FFF2-40B4-BE49-F238E27FC236}">
                    <a16:creationId xmlns:a16="http://schemas.microsoft.com/office/drawing/2014/main" id="{9970EA54-CDFF-467F-B21F-B11AC9564204}"/>
                  </a:ext>
                </a:extLst>
              </p:cNvPr>
              <p:cNvCxnSpPr>
                <a:cxnSpLocks/>
                <a:stCxn id="92" idx="1"/>
              </p:cNvCxnSpPr>
              <p:nvPr/>
            </p:nvCxnSpPr>
            <p:spPr>
              <a:xfrm>
                <a:off x="1868392" y="4875144"/>
                <a:ext cx="0" cy="213691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94" name="그룹 93">
              <a:extLst>
                <a:ext uri="{FF2B5EF4-FFF2-40B4-BE49-F238E27FC236}">
                  <a16:creationId xmlns:a16="http://schemas.microsoft.com/office/drawing/2014/main" id="{C728F0D4-D323-4091-94E4-F76FD943D995}"/>
                </a:ext>
              </a:extLst>
            </p:cNvPr>
            <p:cNvGrpSpPr/>
            <p:nvPr/>
          </p:nvGrpSpPr>
          <p:grpSpPr>
            <a:xfrm>
              <a:off x="4889694" y="2306518"/>
              <a:ext cx="311731" cy="347465"/>
              <a:chOff x="1861805" y="4820479"/>
              <a:chExt cx="260475" cy="268356"/>
            </a:xfrm>
          </p:grpSpPr>
          <p:sp>
            <p:nvSpPr>
              <p:cNvPr id="95" name="이중 물결 94">
                <a:extLst>
                  <a:ext uri="{FF2B5EF4-FFF2-40B4-BE49-F238E27FC236}">
                    <a16:creationId xmlns:a16="http://schemas.microsoft.com/office/drawing/2014/main" id="{60A3B601-42E7-4349-ABF3-883F866CCC1C}"/>
                  </a:ext>
                </a:extLst>
              </p:cNvPr>
              <p:cNvSpPr/>
              <p:nvPr/>
            </p:nvSpPr>
            <p:spPr>
              <a:xfrm>
                <a:off x="1861805" y="4820479"/>
                <a:ext cx="260475" cy="109330"/>
              </a:xfrm>
              <a:prstGeom prst="doubleWave">
                <a:avLst>
                  <a:gd name="adj1" fmla="val 12500"/>
                  <a:gd name="adj2" fmla="val -2529"/>
                </a:avLst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ko-KR" altLang="en-US"/>
              </a:p>
            </p:txBody>
          </p:sp>
          <p:cxnSp>
            <p:nvCxnSpPr>
              <p:cNvPr id="96" name="직선 연결선[R] 94">
                <a:extLst>
                  <a:ext uri="{FF2B5EF4-FFF2-40B4-BE49-F238E27FC236}">
                    <a16:creationId xmlns:a16="http://schemas.microsoft.com/office/drawing/2014/main" id="{1760FCBA-2109-4717-8623-81B7046E87FA}"/>
                  </a:ext>
                </a:extLst>
              </p:cNvPr>
              <p:cNvCxnSpPr>
                <a:cxnSpLocks/>
                <a:stCxn id="95" idx="1"/>
              </p:cNvCxnSpPr>
              <p:nvPr/>
            </p:nvCxnSpPr>
            <p:spPr>
              <a:xfrm>
                <a:off x="1868392" y="4875144"/>
                <a:ext cx="0" cy="213691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97" name="그룹 96">
              <a:extLst>
                <a:ext uri="{FF2B5EF4-FFF2-40B4-BE49-F238E27FC236}">
                  <a16:creationId xmlns:a16="http://schemas.microsoft.com/office/drawing/2014/main" id="{EE66B175-4123-4EBE-8F3F-A86CED74B83E}"/>
                </a:ext>
              </a:extLst>
            </p:cNvPr>
            <p:cNvGrpSpPr/>
            <p:nvPr/>
          </p:nvGrpSpPr>
          <p:grpSpPr>
            <a:xfrm>
              <a:off x="5056263" y="2336270"/>
              <a:ext cx="311731" cy="347465"/>
              <a:chOff x="1861805" y="4820479"/>
              <a:chExt cx="260475" cy="268356"/>
            </a:xfrm>
          </p:grpSpPr>
          <p:sp>
            <p:nvSpPr>
              <p:cNvPr id="98" name="이중 물결 97">
                <a:extLst>
                  <a:ext uri="{FF2B5EF4-FFF2-40B4-BE49-F238E27FC236}">
                    <a16:creationId xmlns:a16="http://schemas.microsoft.com/office/drawing/2014/main" id="{BF5C1144-1F8E-4408-B5F8-F8A6307C0073}"/>
                  </a:ext>
                </a:extLst>
              </p:cNvPr>
              <p:cNvSpPr/>
              <p:nvPr/>
            </p:nvSpPr>
            <p:spPr>
              <a:xfrm>
                <a:off x="1861805" y="4820479"/>
                <a:ext cx="260475" cy="109330"/>
              </a:xfrm>
              <a:prstGeom prst="doubleWave">
                <a:avLst>
                  <a:gd name="adj1" fmla="val 12500"/>
                  <a:gd name="adj2" fmla="val -2529"/>
                </a:avLst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ko-KR" altLang="en-US"/>
              </a:p>
            </p:txBody>
          </p:sp>
          <p:cxnSp>
            <p:nvCxnSpPr>
              <p:cNvPr id="99" name="직선 연결선[R] 97">
                <a:extLst>
                  <a:ext uri="{FF2B5EF4-FFF2-40B4-BE49-F238E27FC236}">
                    <a16:creationId xmlns:a16="http://schemas.microsoft.com/office/drawing/2014/main" id="{F30A1633-4875-4DF5-AD43-B35B19EE7F5D}"/>
                  </a:ext>
                </a:extLst>
              </p:cNvPr>
              <p:cNvCxnSpPr>
                <a:cxnSpLocks/>
                <a:stCxn id="98" idx="1"/>
              </p:cNvCxnSpPr>
              <p:nvPr/>
            </p:nvCxnSpPr>
            <p:spPr>
              <a:xfrm>
                <a:off x="1868392" y="4875144"/>
                <a:ext cx="0" cy="213691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00" name="TextBox 99">
              <a:extLst>
                <a:ext uri="{FF2B5EF4-FFF2-40B4-BE49-F238E27FC236}">
                  <a16:creationId xmlns:a16="http://schemas.microsoft.com/office/drawing/2014/main" id="{C0683E56-B0DA-4100-87AA-3209920F06AE}"/>
                </a:ext>
              </a:extLst>
            </p:cNvPr>
            <p:cNvSpPr txBox="1"/>
            <p:nvPr/>
          </p:nvSpPr>
          <p:spPr>
            <a:xfrm>
              <a:off x="2636827" y="2648194"/>
              <a:ext cx="889987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kumimoji="1" lang="en-US" altLang="ko-KR" sz="700" dirty="0"/>
                <a:t>PEG-coated glass</a:t>
              </a:r>
              <a:endParaRPr kumimoji="1" lang="ko-KR" altLang="en-US" sz="700" dirty="0"/>
            </a:p>
          </p:txBody>
        </p:sp>
        <p:sp>
          <p:nvSpPr>
            <p:cNvPr id="101" name="TextBox 100">
              <a:extLst>
                <a:ext uri="{FF2B5EF4-FFF2-40B4-BE49-F238E27FC236}">
                  <a16:creationId xmlns:a16="http://schemas.microsoft.com/office/drawing/2014/main" id="{AF4B9C21-6D7C-4A41-8595-8B80C0411BF4}"/>
                </a:ext>
              </a:extLst>
            </p:cNvPr>
            <p:cNvSpPr txBox="1"/>
            <p:nvPr/>
          </p:nvSpPr>
          <p:spPr>
            <a:xfrm>
              <a:off x="2858041" y="2315016"/>
              <a:ext cx="668773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kumimoji="1" lang="en-US" altLang="ko-KR" sz="700" dirty="0" err="1"/>
                <a:t>NeutrAvidin</a:t>
              </a:r>
              <a:endParaRPr kumimoji="1" lang="ko-KR" altLang="en-US" sz="700" dirty="0"/>
            </a:p>
          </p:txBody>
        </p:sp>
        <p:sp>
          <p:nvSpPr>
            <p:cNvPr id="102" name="TextBox 101">
              <a:extLst>
                <a:ext uri="{FF2B5EF4-FFF2-40B4-BE49-F238E27FC236}">
                  <a16:creationId xmlns:a16="http://schemas.microsoft.com/office/drawing/2014/main" id="{A3E1C8A9-D829-47F8-B930-27D19C360FB3}"/>
                </a:ext>
              </a:extLst>
            </p:cNvPr>
            <p:cNvSpPr txBox="1"/>
            <p:nvPr/>
          </p:nvSpPr>
          <p:spPr>
            <a:xfrm>
              <a:off x="2650288" y="2046590"/>
              <a:ext cx="865942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kumimoji="1" lang="en-US" altLang="ko-KR" sz="700" dirty="0"/>
                <a:t>His tag</a:t>
              </a:r>
              <a:r>
                <a:rPr kumimoji="1" lang="ko-KR" altLang="en-US" sz="700" dirty="0"/>
                <a:t> </a:t>
              </a:r>
              <a:r>
                <a:rPr kumimoji="1" lang="en-US" altLang="ko-KR" sz="700" dirty="0"/>
                <a:t>antibody</a:t>
              </a:r>
              <a:endParaRPr kumimoji="1" lang="ko-KR" altLang="en-US" sz="700" dirty="0"/>
            </a:p>
          </p:txBody>
        </p:sp>
        <p:sp>
          <p:nvSpPr>
            <p:cNvPr id="103" name="직사각형 102">
              <a:extLst>
                <a:ext uri="{FF2B5EF4-FFF2-40B4-BE49-F238E27FC236}">
                  <a16:creationId xmlns:a16="http://schemas.microsoft.com/office/drawing/2014/main" id="{BD12B11D-7FE3-46CC-82E1-0D61562CBABB}"/>
                </a:ext>
              </a:extLst>
            </p:cNvPr>
            <p:cNvSpPr/>
            <p:nvPr/>
          </p:nvSpPr>
          <p:spPr>
            <a:xfrm flipH="1">
              <a:off x="3938558" y="2057727"/>
              <a:ext cx="21542" cy="186450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ko-KR" altLang="en-US"/>
            </a:p>
          </p:txBody>
        </p:sp>
        <p:cxnSp>
          <p:nvCxnSpPr>
            <p:cNvPr id="104" name="직선 연결선[R] 102">
              <a:extLst>
                <a:ext uri="{FF2B5EF4-FFF2-40B4-BE49-F238E27FC236}">
                  <a16:creationId xmlns:a16="http://schemas.microsoft.com/office/drawing/2014/main" id="{533AA398-DADB-4528-8CBE-0408AB0281F0}"/>
                </a:ext>
              </a:extLst>
            </p:cNvPr>
            <p:cNvCxnSpPr>
              <a:cxnSpLocks/>
              <a:stCxn id="103" idx="3"/>
              <a:endCxn id="102" idx="3"/>
            </p:cNvCxnSpPr>
            <p:nvPr/>
          </p:nvCxnSpPr>
          <p:spPr>
            <a:xfrm flipH="1" flipV="1">
              <a:off x="3516230" y="2146618"/>
              <a:ext cx="422328" cy="4334"/>
            </a:xfrm>
            <a:prstGeom prst="line">
              <a:avLst/>
            </a:prstGeom>
            <a:ln w="15875">
              <a:solidFill>
                <a:schemeClr val="bg2">
                  <a:lumMod val="2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5" name="직사각형 104">
              <a:extLst>
                <a:ext uri="{FF2B5EF4-FFF2-40B4-BE49-F238E27FC236}">
                  <a16:creationId xmlns:a16="http://schemas.microsoft.com/office/drawing/2014/main" id="{1A0CFF5E-E706-45E9-9833-22970F667ACD}"/>
                </a:ext>
              </a:extLst>
            </p:cNvPr>
            <p:cNvSpPr/>
            <p:nvPr/>
          </p:nvSpPr>
          <p:spPr>
            <a:xfrm flipH="1">
              <a:off x="3938794" y="2347784"/>
              <a:ext cx="21542" cy="186450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ko-KR" altLang="en-US"/>
            </a:p>
          </p:txBody>
        </p:sp>
        <p:cxnSp>
          <p:nvCxnSpPr>
            <p:cNvPr id="106" name="직선 연결선[R] 104">
              <a:extLst>
                <a:ext uri="{FF2B5EF4-FFF2-40B4-BE49-F238E27FC236}">
                  <a16:creationId xmlns:a16="http://schemas.microsoft.com/office/drawing/2014/main" id="{777C15BB-94A9-4AD7-892B-5D520B9A0D44}"/>
                </a:ext>
              </a:extLst>
            </p:cNvPr>
            <p:cNvCxnSpPr>
              <a:cxnSpLocks/>
              <a:stCxn id="105" idx="3"/>
              <a:endCxn id="101" idx="3"/>
            </p:cNvCxnSpPr>
            <p:nvPr/>
          </p:nvCxnSpPr>
          <p:spPr>
            <a:xfrm flipH="1" flipV="1">
              <a:off x="3526814" y="2415044"/>
              <a:ext cx="411980" cy="25965"/>
            </a:xfrm>
            <a:prstGeom prst="line">
              <a:avLst/>
            </a:prstGeom>
            <a:ln w="15875">
              <a:solidFill>
                <a:schemeClr val="bg2">
                  <a:lumMod val="2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7" name="직사각형 106">
              <a:extLst>
                <a:ext uri="{FF2B5EF4-FFF2-40B4-BE49-F238E27FC236}">
                  <a16:creationId xmlns:a16="http://schemas.microsoft.com/office/drawing/2014/main" id="{39BCE85D-2296-40D6-B7B7-35BE2229DA70}"/>
                </a:ext>
              </a:extLst>
            </p:cNvPr>
            <p:cNvSpPr/>
            <p:nvPr/>
          </p:nvSpPr>
          <p:spPr>
            <a:xfrm flipH="1">
              <a:off x="3938791" y="2624763"/>
              <a:ext cx="21542" cy="186450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ko-KR" altLang="en-US"/>
            </a:p>
          </p:txBody>
        </p:sp>
        <p:cxnSp>
          <p:nvCxnSpPr>
            <p:cNvPr id="108" name="직선 연결선[R] 106">
              <a:extLst>
                <a:ext uri="{FF2B5EF4-FFF2-40B4-BE49-F238E27FC236}">
                  <a16:creationId xmlns:a16="http://schemas.microsoft.com/office/drawing/2014/main" id="{20D88A59-E1C2-4699-A2AD-5AAC174E5DAC}"/>
                </a:ext>
              </a:extLst>
            </p:cNvPr>
            <p:cNvCxnSpPr>
              <a:cxnSpLocks/>
              <a:stCxn id="107" idx="3"/>
              <a:endCxn id="100" idx="3"/>
            </p:cNvCxnSpPr>
            <p:nvPr/>
          </p:nvCxnSpPr>
          <p:spPr>
            <a:xfrm flipH="1">
              <a:off x="3526814" y="2717988"/>
              <a:ext cx="411977" cy="30234"/>
            </a:xfrm>
            <a:prstGeom prst="line">
              <a:avLst/>
            </a:prstGeom>
            <a:ln w="15875">
              <a:solidFill>
                <a:schemeClr val="bg2">
                  <a:lumMod val="2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9" name="오른쪽 화살표[R] 107">
              <a:extLst>
                <a:ext uri="{FF2B5EF4-FFF2-40B4-BE49-F238E27FC236}">
                  <a16:creationId xmlns:a16="http://schemas.microsoft.com/office/drawing/2014/main" id="{527B6FD7-53E2-4449-BAA1-B1D1D0E2F48A}"/>
                </a:ext>
              </a:extLst>
            </p:cNvPr>
            <p:cNvSpPr/>
            <p:nvPr/>
          </p:nvSpPr>
          <p:spPr>
            <a:xfrm>
              <a:off x="5623113" y="2428892"/>
              <a:ext cx="1315211" cy="152424"/>
            </a:xfrm>
            <a:prstGeom prst="rightArrow">
              <a:avLst>
                <a:gd name="adj1" fmla="val 50000"/>
                <a:gd name="adj2" fmla="val 142640"/>
              </a:avLst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ko-KR" altLang="en-US"/>
            </a:p>
          </p:txBody>
        </p:sp>
        <p:grpSp>
          <p:nvGrpSpPr>
            <p:cNvPr id="110" name="그룹 109">
              <a:extLst>
                <a:ext uri="{FF2B5EF4-FFF2-40B4-BE49-F238E27FC236}">
                  <a16:creationId xmlns:a16="http://schemas.microsoft.com/office/drawing/2014/main" id="{ED244C20-52CD-4B1C-B760-CAB3176C660D}"/>
                </a:ext>
              </a:extLst>
            </p:cNvPr>
            <p:cNvGrpSpPr/>
            <p:nvPr/>
          </p:nvGrpSpPr>
          <p:grpSpPr>
            <a:xfrm>
              <a:off x="7270371" y="2610180"/>
              <a:ext cx="1294193" cy="215113"/>
              <a:chOff x="1808921" y="5121478"/>
              <a:chExt cx="1081396" cy="166137"/>
            </a:xfrm>
          </p:grpSpPr>
          <p:sp>
            <p:nvSpPr>
              <p:cNvPr id="111" name="정육면체 110">
                <a:extLst>
                  <a:ext uri="{FF2B5EF4-FFF2-40B4-BE49-F238E27FC236}">
                    <a16:creationId xmlns:a16="http://schemas.microsoft.com/office/drawing/2014/main" id="{B1F0EE65-4D52-4B8E-8DCB-2962A9646EAE}"/>
                  </a:ext>
                </a:extLst>
              </p:cNvPr>
              <p:cNvSpPr/>
              <p:nvPr/>
            </p:nvSpPr>
            <p:spPr>
              <a:xfrm>
                <a:off x="1808921" y="5178286"/>
                <a:ext cx="1071457" cy="109329"/>
              </a:xfrm>
              <a:prstGeom prst="cub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solidFill>
                  <a:schemeClr val="bg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ko-KR" altLang="en-US"/>
              </a:p>
            </p:txBody>
          </p:sp>
          <p:grpSp>
            <p:nvGrpSpPr>
              <p:cNvPr id="112" name="그룹 111">
                <a:extLst>
                  <a:ext uri="{FF2B5EF4-FFF2-40B4-BE49-F238E27FC236}">
                    <a16:creationId xmlns:a16="http://schemas.microsoft.com/office/drawing/2014/main" id="{B6A43224-360A-40EE-8465-4A015371C1C6}"/>
                  </a:ext>
                </a:extLst>
              </p:cNvPr>
              <p:cNvGrpSpPr/>
              <p:nvPr/>
            </p:nvGrpSpPr>
            <p:grpSpPr>
              <a:xfrm>
                <a:off x="1818860" y="5121478"/>
                <a:ext cx="1071457" cy="76685"/>
                <a:chOff x="2853095" y="4502427"/>
                <a:chExt cx="736238" cy="248478"/>
              </a:xfrm>
            </p:grpSpPr>
            <p:cxnSp>
              <p:nvCxnSpPr>
                <p:cNvPr id="113" name="구부러진 연결선[U] 111">
                  <a:extLst>
                    <a:ext uri="{FF2B5EF4-FFF2-40B4-BE49-F238E27FC236}">
                      <a16:creationId xmlns:a16="http://schemas.microsoft.com/office/drawing/2014/main" id="{E3893299-6808-4CFF-916E-13BA7389BBD8}"/>
                    </a:ext>
                  </a:extLst>
                </p:cNvPr>
                <p:cNvCxnSpPr/>
                <p:nvPr/>
              </p:nvCxnSpPr>
              <p:spPr>
                <a:xfrm rot="5400000" flipH="1" flipV="1">
                  <a:off x="2859766" y="4620604"/>
                  <a:ext cx="248478" cy="12124"/>
                </a:xfrm>
                <a:prstGeom prst="curvedConnector3">
                  <a:avLst/>
                </a:prstGeom>
                <a:ln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4" name="구부러진 연결선[U] 112">
                  <a:extLst>
                    <a:ext uri="{FF2B5EF4-FFF2-40B4-BE49-F238E27FC236}">
                      <a16:creationId xmlns:a16="http://schemas.microsoft.com/office/drawing/2014/main" id="{D8AC79B7-0D30-4698-8221-99FFEDE6B392}"/>
                    </a:ext>
                  </a:extLst>
                </p:cNvPr>
                <p:cNvCxnSpPr/>
                <p:nvPr/>
              </p:nvCxnSpPr>
              <p:spPr>
                <a:xfrm rot="5400000" flipH="1" flipV="1">
                  <a:off x="2897220" y="4620604"/>
                  <a:ext cx="248478" cy="12124"/>
                </a:xfrm>
                <a:prstGeom prst="curvedConnector3">
                  <a:avLst/>
                </a:prstGeom>
                <a:ln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5" name="구부러진 연결선[U] 113">
                  <a:extLst>
                    <a:ext uri="{FF2B5EF4-FFF2-40B4-BE49-F238E27FC236}">
                      <a16:creationId xmlns:a16="http://schemas.microsoft.com/office/drawing/2014/main" id="{C4784F1E-76B8-47ED-86A9-1074142AFEFC}"/>
                    </a:ext>
                  </a:extLst>
                </p:cNvPr>
                <p:cNvCxnSpPr/>
                <p:nvPr/>
              </p:nvCxnSpPr>
              <p:spPr>
                <a:xfrm rot="5400000" flipH="1" flipV="1">
                  <a:off x="2972128" y="4620604"/>
                  <a:ext cx="248478" cy="12124"/>
                </a:xfrm>
                <a:prstGeom prst="curvedConnector3">
                  <a:avLst/>
                </a:prstGeom>
                <a:ln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6" name="구부러진 연결선[U] 114">
                  <a:extLst>
                    <a:ext uri="{FF2B5EF4-FFF2-40B4-BE49-F238E27FC236}">
                      <a16:creationId xmlns:a16="http://schemas.microsoft.com/office/drawing/2014/main" id="{2AE6724E-4102-4895-A49A-7A6184EF8E8A}"/>
                    </a:ext>
                  </a:extLst>
                </p:cNvPr>
                <p:cNvCxnSpPr/>
                <p:nvPr/>
              </p:nvCxnSpPr>
              <p:spPr>
                <a:xfrm rot="5400000" flipH="1" flipV="1">
                  <a:off x="3121945" y="4620604"/>
                  <a:ext cx="248478" cy="12124"/>
                </a:xfrm>
                <a:prstGeom prst="curvedConnector3">
                  <a:avLst/>
                </a:prstGeom>
                <a:ln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7" name="구부러진 연결선[U] 115">
                  <a:extLst>
                    <a:ext uri="{FF2B5EF4-FFF2-40B4-BE49-F238E27FC236}">
                      <a16:creationId xmlns:a16="http://schemas.microsoft.com/office/drawing/2014/main" id="{9C56FE53-5C9D-4D9C-B5E5-3B15D2609AF4}"/>
                    </a:ext>
                  </a:extLst>
                </p:cNvPr>
                <p:cNvCxnSpPr/>
                <p:nvPr/>
              </p:nvCxnSpPr>
              <p:spPr>
                <a:xfrm rot="5400000" flipH="1" flipV="1">
                  <a:off x="3171884" y="4620604"/>
                  <a:ext cx="248478" cy="12124"/>
                </a:xfrm>
                <a:prstGeom prst="curvedConnector3">
                  <a:avLst/>
                </a:prstGeom>
                <a:ln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8" name="구부러진 연결선[U] 116">
                  <a:extLst>
                    <a:ext uri="{FF2B5EF4-FFF2-40B4-BE49-F238E27FC236}">
                      <a16:creationId xmlns:a16="http://schemas.microsoft.com/office/drawing/2014/main" id="{055E79E9-B6D3-4710-9574-748C8A517889}"/>
                    </a:ext>
                  </a:extLst>
                </p:cNvPr>
                <p:cNvCxnSpPr/>
                <p:nvPr/>
              </p:nvCxnSpPr>
              <p:spPr>
                <a:xfrm rot="5400000" flipH="1" flipV="1">
                  <a:off x="3246792" y="4620604"/>
                  <a:ext cx="248478" cy="12124"/>
                </a:xfrm>
                <a:prstGeom prst="curvedConnector3">
                  <a:avLst/>
                </a:prstGeom>
                <a:ln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9" name="구부러진 연결선[U] 117">
                  <a:extLst>
                    <a:ext uri="{FF2B5EF4-FFF2-40B4-BE49-F238E27FC236}">
                      <a16:creationId xmlns:a16="http://schemas.microsoft.com/office/drawing/2014/main" id="{8A356872-BFC4-4150-8D61-E20C131F20C4}"/>
                    </a:ext>
                  </a:extLst>
                </p:cNvPr>
                <p:cNvCxnSpPr/>
                <p:nvPr/>
              </p:nvCxnSpPr>
              <p:spPr>
                <a:xfrm rot="5400000" flipH="1" flipV="1">
                  <a:off x="3234307" y="4620604"/>
                  <a:ext cx="248478" cy="12124"/>
                </a:xfrm>
                <a:prstGeom prst="curvedConnector3">
                  <a:avLst/>
                </a:prstGeom>
                <a:ln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0" name="구부러진 연결선[U] 118">
                  <a:extLst>
                    <a:ext uri="{FF2B5EF4-FFF2-40B4-BE49-F238E27FC236}">
                      <a16:creationId xmlns:a16="http://schemas.microsoft.com/office/drawing/2014/main" id="{3F324338-776A-42A0-8340-440DD40BA2E4}"/>
                    </a:ext>
                  </a:extLst>
                </p:cNvPr>
                <p:cNvCxnSpPr/>
                <p:nvPr/>
              </p:nvCxnSpPr>
              <p:spPr>
                <a:xfrm rot="5400000" flipH="1" flipV="1">
                  <a:off x="3296731" y="4620604"/>
                  <a:ext cx="248478" cy="12124"/>
                </a:xfrm>
                <a:prstGeom prst="curvedConnector3">
                  <a:avLst/>
                </a:prstGeom>
                <a:ln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1" name="구부러진 연결선[U] 119">
                  <a:extLst>
                    <a:ext uri="{FF2B5EF4-FFF2-40B4-BE49-F238E27FC236}">
                      <a16:creationId xmlns:a16="http://schemas.microsoft.com/office/drawing/2014/main" id="{A3C37CBF-3A9A-4A1B-8324-F05B6693913E}"/>
                    </a:ext>
                  </a:extLst>
                </p:cNvPr>
                <p:cNvCxnSpPr/>
                <p:nvPr/>
              </p:nvCxnSpPr>
              <p:spPr>
                <a:xfrm rot="5400000" flipH="1" flipV="1">
                  <a:off x="3409093" y="4620604"/>
                  <a:ext cx="248478" cy="12124"/>
                </a:xfrm>
                <a:prstGeom prst="curvedConnector3">
                  <a:avLst/>
                </a:prstGeom>
                <a:ln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2" name="구부러진 연결선[U] 120">
                  <a:extLst>
                    <a:ext uri="{FF2B5EF4-FFF2-40B4-BE49-F238E27FC236}">
                      <a16:creationId xmlns:a16="http://schemas.microsoft.com/office/drawing/2014/main" id="{322CA35A-4A24-4657-B7DF-004DC5B946F9}"/>
                    </a:ext>
                  </a:extLst>
                </p:cNvPr>
                <p:cNvCxnSpPr/>
                <p:nvPr/>
              </p:nvCxnSpPr>
              <p:spPr>
                <a:xfrm rot="5400000" flipH="1" flipV="1">
                  <a:off x="3309215" y="4620604"/>
                  <a:ext cx="248478" cy="12124"/>
                </a:xfrm>
                <a:prstGeom prst="curvedConnector3">
                  <a:avLst/>
                </a:prstGeom>
                <a:ln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3" name="구부러진 연결선[U] 121">
                  <a:extLst>
                    <a:ext uri="{FF2B5EF4-FFF2-40B4-BE49-F238E27FC236}">
                      <a16:creationId xmlns:a16="http://schemas.microsoft.com/office/drawing/2014/main" id="{724BF9ED-DAE4-44FA-94DA-420067B5E124}"/>
                    </a:ext>
                  </a:extLst>
                </p:cNvPr>
                <p:cNvCxnSpPr/>
                <p:nvPr/>
              </p:nvCxnSpPr>
              <p:spPr>
                <a:xfrm rot="5400000" flipH="1" flipV="1">
                  <a:off x="3396608" y="4620604"/>
                  <a:ext cx="248478" cy="12124"/>
                </a:xfrm>
                <a:prstGeom prst="curvedConnector3">
                  <a:avLst/>
                </a:prstGeom>
                <a:ln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4" name="구부러진 연결선[U] 122">
                  <a:extLst>
                    <a:ext uri="{FF2B5EF4-FFF2-40B4-BE49-F238E27FC236}">
                      <a16:creationId xmlns:a16="http://schemas.microsoft.com/office/drawing/2014/main" id="{0E853F5B-1C82-4192-BB5B-89DD786E35FC}"/>
                    </a:ext>
                  </a:extLst>
                </p:cNvPr>
                <p:cNvCxnSpPr/>
                <p:nvPr/>
              </p:nvCxnSpPr>
              <p:spPr>
                <a:xfrm rot="5400000" flipH="1" flipV="1">
                  <a:off x="3047036" y="4620604"/>
                  <a:ext cx="248478" cy="12124"/>
                </a:xfrm>
                <a:prstGeom prst="curvedConnector3">
                  <a:avLst/>
                </a:prstGeom>
                <a:ln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5" name="구부러진 연결선[U] 123">
                  <a:extLst>
                    <a:ext uri="{FF2B5EF4-FFF2-40B4-BE49-F238E27FC236}">
                      <a16:creationId xmlns:a16="http://schemas.microsoft.com/office/drawing/2014/main" id="{21C3BB25-BF97-4D0F-BAE8-CA27F84FE16C}"/>
                    </a:ext>
                  </a:extLst>
                </p:cNvPr>
                <p:cNvCxnSpPr/>
                <p:nvPr/>
              </p:nvCxnSpPr>
              <p:spPr>
                <a:xfrm rot="5400000" flipH="1" flipV="1">
                  <a:off x="3109460" y="4620604"/>
                  <a:ext cx="248478" cy="12124"/>
                </a:xfrm>
                <a:prstGeom prst="curvedConnector3">
                  <a:avLst/>
                </a:prstGeom>
                <a:ln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6" name="구부러진 연결선[U] 124">
                  <a:extLst>
                    <a:ext uri="{FF2B5EF4-FFF2-40B4-BE49-F238E27FC236}">
                      <a16:creationId xmlns:a16="http://schemas.microsoft.com/office/drawing/2014/main" id="{B8A99010-679B-48A5-BDB8-ADAD7C22FFD0}"/>
                    </a:ext>
                  </a:extLst>
                </p:cNvPr>
                <p:cNvCxnSpPr/>
                <p:nvPr/>
              </p:nvCxnSpPr>
              <p:spPr>
                <a:xfrm rot="5400000" flipH="1" flipV="1">
                  <a:off x="3184368" y="4620604"/>
                  <a:ext cx="248478" cy="12124"/>
                </a:xfrm>
                <a:prstGeom prst="curvedConnector3">
                  <a:avLst/>
                </a:prstGeom>
                <a:ln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7" name="구부러진 연결선[U] 125">
                  <a:extLst>
                    <a:ext uri="{FF2B5EF4-FFF2-40B4-BE49-F238E27FC236}">
                      <a16:creationId xmlns:a16="http://schemas.microsoft.com/office/drawing/2014/main" id="{BF634C2A-3DD7-449D-B558-44B644F39914}"/>
                    </a:ext>
                  </a:extLst>
                </p:cNvPr>
                <p:cNvCxnSpPr/>
                <p:nvPr/>
              </p:nvCxnSpPr>
              <p:spPr>
                <a:xfrm rot="5400000" flipH="1" flipV="1">
                  <a:off x="3321700" y="4620604"/>
                  <a:ext cx="248478" cy="12124"/>
                </a:xfrm>
                <a:prstGeom prst="curvedConnector3">
                  <a:avLst/>
                </a:prstGeom>
                <a:ln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8" name="구부러진 연결선[U] 126">
                  <a:extLst>
                    <a:ext uri="{FF2B5EF4-FFF2-40B4-BE49-F238E27FC236}">
                      <a16:creationId xmlns:a16="http://schemas.microsoft.com/office/drawing/2014/main" id="{87C6F98B-2EE6-4C82-9F6D-AF110AF0FB57}"/>
                    </a:ext>
                  </a:extLst>
                </p:cNvPr>
                <p:cNvCxnSpPr/>
                <p:nvPr/>
              </p:nvCxnSpPr>
              <p:spPr>
                <a:xfrm rot="5400000" flipH="1" flipV="1">
                  <a:off x="3421578" y="4620604"/>
                  <a:ext cx="248478" cy="12124"/>
                </a:xfrm>
                <a:prstGeom prst="curvedConnector3">
                  <a:avLst/>
                </a:prstGeom>
                <a:ln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9" name="구부러진 연결선[U] 127">
                  <a:extLst>
                    <a:ext uri="{FF2B5EF4-FFF2-40B4-BE49-F238E27FC236}">
                      <a16:creationId xmlns:a16="http://schemas.microsoft.com/office/drawing/2014/main" id="{0D29B304-6FDB-4886-B353-285C1D9CDF59}"/>
                    </a:ext>
                  </a:extLst>
                </p:cNvPr>
                <p:cNvCxnSpPr/>
                <p:nvPr/>
              </p:nvCxnSpPr>
              <p:spPr>
                <a:xfrm rot="5400000" flipH="1" flipV="1">
                  <a:off x="3359154" y="4620604"/>
                  <a:ext cx="248478" cy="12124"/>
                </a:xfrm>
                <a:prstGeom prst="curvedConnector3">
                  <a:avLst/>
                </a:prstGeom>
                <a:ln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0" name="구부러진 연결선[U] 128">
                  <a:extLst>
                    <a:ext uri="{FF2B5EF4-FFF2-40B4-BE49-F238E27FC236}">
                      <a16:creationId xmlns:a16="http://schemas.microsoft.com/office/drawing/2014/main" id="{07F24640-BDFA-4FA9-A60A-ED74585B5B33}"/>
                    </a:ext>
                  </a:extLst>
                </p:cNvPr>
                <p:cNvCxnSpPr/>
                <p:nvPr/>
              </p:nvCxnSpPr>
              <p:spPr>
                <a:xfrm rot="5400000" flipH="1" flipV="1">
                  <a:off x="3459032" y="4620604"/>
                  <a:ext cx="248478" cy="12124"/>
                </a:xfrm>
                <a:prstGeom prst="curvedConnector3">
                  <a:avLst/>
                </a:prstGeom>
                <a:ln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1" name="구부러진 연결선[U] 129">
                  <a:extLst>
                    <a:ext uri="{FF2B5EF4-FFF2-40B4-BE49-F238E27FC236}">
                      <a16:creationId xmlns:a16="http://schemas.microsoft.com/office/drawing/2014/main" id="{43C7E6A8-5C90-46AF-A382-81D66240D006}"/>
                    </a:ext>
                  </a:extLst>
                </p:cNvPr>
                <p:cNvCxnSpPr/>
                <p:nvPr/>
              </p:nvCxnSpPr>
              <p:spPr>
                <a:xfrm rot="5400000" flipH="1" flipV="1">
                  <a:off x="2734918" y="4620604"/>
                  <a:ext cx="248478" cy="12124"/>
                </a:xfrm>
                <a:prstGeom prst="curvedConnector3">
                  <a:avLst/>
                </a:prstGeom>
                <a:ln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2" name="구부러진 연결선[U] 130">
                  <a:extLst>
                    <a:ext uri="{FF2B5EF4-FFF2-40B4-BE49-F238E27FC236}">
                      <a16:creationId xmlns:a16="http://schemas.microsoft.com/office/drawing/2014/main" id="{89414790-FF20-4618-B2AB-C0359C34A377}"/>
                    </a:ext>
                  </a:extLst>
                </p:cNvPr>
                <p:cNvCxnSpPr/>
                <p:nvPr/>
              </p:nvCxnSpPr>
              <p:spPr>
                <a:xfrm rot="5400000" flipH="1" flipV="1">
                  <a:off x="2747403" y="4620604"/>
                  <a:ext cx="248478" cy="12124"/>
                </a:xfrm>
                <a:prstGeom prst="curvedConnector3">
                  <a:avLst/>
                </a:prstGeom>
                <a:ln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3" name="구부러진 연결선[U] 131">
                  <a:extLst>
                    <a:ext uri="{FF2B5EF4-FFF2-40B4-BE49-F238E27FC236}">
                      <a16:creationId xmlns:a16="http://schemas.microsoft.com/office/drawing/2014/main" id="{84ED97D4-E155-434E-9F30-B0402CE61422}"/>
                    </a:ext>
                  </a:extLst>
                </p:cNvPr>
                <p:cNvCxnSpPr/>
                <p:nvPr/>
              </p:nvCxnSpPr>
              <p:spPr>
                <a:xfrm rot="5400000" flipH="1" flipV="1">
                  <a:off x="2759888" y="4620604"/>
                  <a:ext cx="248478" cy="12124"/>
                </a:xfrm>
                <a:prstGeom prst="curvedConnector3">
                  <a:avLst/>
                </a:prstGeom>
                <a:ln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4" name="구부러진 연결선[U] 132">
                  <a:extLst>
                    <a:ext uri="{FF2B5EF4-FFF2-40B4-BE49-F238E27FC236}">
                      <a16:creationId xmlns:a16="http://schemas.microsoft.com/office/drawing/2014/main" id="{3B890D4C-CD4B-4739-89E8-6CDBD5C658F5}"/>
                    </a:ext>
                  </a:extLst>
                </p:cNvPr>
                <p:cNvCxnSpPr/>
                <p:nvPr/>
              </p:nvCxnSpPr>
              <p:spPr>
                <a:xfrm rot="5400000" flipH="1" flipV="1">
                  <a:off x="2797342" y="4620604"/>
                  <a:ext cx="248478" cy="12124"/>
                </a:xfrm>
                <a:prstGeom prst="curvedConnector3">
                  <a:avLst/>
                </a:prstGeom>
                <a:ln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5" name="구부러진 연결선[U] 133">
                  <a:extLst>
                    <a:ext uri="{FF2B5EF4-FFF2-40B4-BE49-F238E27FC236}">
                      <a16:creationId xmlns:a16="http://schemas.microsoft.com/office/drawing/2014/main" id="{747FE076-67BB-4105-B044-A1E4A42411A3}"/>
                    </a:ext>
                  </a:extLst>
                </p:cNvPr>
                <p:cNvCxnSpPr/>
                <p:nvPr/>
              </p:nvCxnSpPr>
              <p:spPr>
                <a:xfrm rot="5400000" flipH="1" flipV="1">
                  <a:off x="2809827" y="4620604"/>
                  <a:ext cx="248478" cy="12124"/>
                </a:xfrm>
                <a:prstGeom prst="curvedConnector3">
                  <a:avLst/>
                </a:prstGeom>
                <a:ln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6" name="구부러진 연결선[U] 134">
                  <a:extLst>
                    <a:ext uri="{FF2B5EF4-FFF2-40B4-BE49-F238E27FC236}">
                      <a16:creationId xmlns:a16="http://schemas.microsoft.com/office/drawing/2014/main" id="{0D7580D8-7CC3-4F4A-9371-2D6094EFA866}"/>
                    </a:ext>
                  </a:extLst>
                </p:cNvPr>
                <p:cNvCxnSpPr/>
                <p:nvPr/>
              </p:nvCxnSpPr>
              <p:spPr>
                <a:xfrm rot="5400000" flipH="1" flipV="1">
                  <a:off x="2847281" y="4620604"/>
                  <a:ext cx="248478" cy="12124"/>
                </a:xfrm>
                <a:prstGeom prst="curvedConnector3">
                  <a:avLst/>
                </a:prstGeom>
                <a:ln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7" name="구부러진 연결선[U] 135">
                  <a:extLst>
                    <a:ext uri="{FF2B5EF4-FFF2-40B4-BE49-F238E27FC236}">
                      <a16:creationId xmlns:a16="http://schemas.microsoft.com/office/drawing/2014/main" id="{532B84F1-1A72-45C2-BABE-95BB8A15AE21}"/>
                    </a:ext>
                  </a:extLst>
                </p:cNvPr>
                <p:cNvCxnSpPr/>
                <p:nvPr/>
              </p:nvCxnSpPr>
              <p:spPr>
                <a:xfrm rot="5400000" flipH="1" flipV="1">
                  <a:off x="2834796" y="4620604"/>
                  <a:ext cx="248478" cy="12124"/>
                </a:xfrm>
                <a:prstGeom prst="curvedConnector3">
                  <a:avLst/>
                </a:prstGeom>
                <a:ln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8" name="구부러진 연결선[U] 136">
                  <a:extLst>
                    <a:ext uri="{FF2B5EF4-FFF2-40B4-BE49-F238E27FC236}">
                      <a16:creationId xmlns:a16="http://schemas.microsoft.com/office/drawing/2014/main" id="{DB50C69B-A7CD-4CCC-9693-48EF2BD56171}"/>
                    </a:ext>
                  </a:extLst>
                </p:cNvPr>
                <p:cNvCxnSpPr/>
                <p:nvPr/>
              </p:nvCxnSpPr>
              <p:spPr>
                <a:xfrm rot="5400000" flipH="1" flipV="1">
                  <a:off x="2872250" y="4620604"/>
                  <a:ext cx="248478" cy="12124"/>
                </a:xfrm>
                <a:prstGeom prst="curvedConnector3">
                  <a:avLst/>
                </a:prstGeom>
                <a:ln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9" name="구부러진 연결선[U] 137">
                  <a:extLst>
                    <a:ext uri="{FF2B5EF4-FFF2-40B4-BE49-F238E27FC236}">
                      <a16:creationId xmlns:a16="http://schemas.microsoft.com/office/drawing/2014/main" id="{66FF2782-BBB1-401A-8B35-D958D0F3BCFE}"/>
                    </a:ext>
                  </a:extLst>
                </p:cNvPr>
                <p:cNvCxnSpPr/>
                <p:nvPr/>
              </p:nvCxnSpPr>
              <p:spPr>
                <a:xfrm rot="5400000" flipH="1" flipV="1">
                  <a:off x="2947159" y="4620604"/>
                  <a:ext cx="248478" cy="12124"/>
                </a:xfrm>
                <a:prstGeom prst="curvedConnector3">
                  <a:avLst/>
                </a:prstGeom>
                <a:ln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0" name="구부러진 연결선[U] 138">
                  <a:extLst>
                    <a:ext uri="{FF2B5EF4-FFF2-40B4-BE49-F238E27FC236}">
                      <a16:creationId xmlns:a16="http://schemas.microsoft.com/office/drawing/2014/main" id="{17AD9FF3-369C-4E23-912E-356448471AB7}"/>
                    </a:ext>
                  </a:extLst>
                </p:cNvPr>
                <p:cNvCxnSpPr/>
                <p:nvPr/>
              </p:nvCxnSpPr>
              <p:spPr>
                <a:xfrm rot="5400000" flipH="1" flipV="1">
                  <a:off x="2884735" y="4620604"/>
                  <a:ext cx="248478" cy="12124"/>
                </a:xfrm>
                <a:prstGeom prst="curvedConnector3">
                  <a:avLst/>
                </a:prstGeom>
                <a:ln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1" name="구부러진 연결선[U] 139">
                  <a:extLst>
                    <a:ext uri="{FF2B5EF4-FFF2-40B4-BE49-F238E27FC236}">
                      <a16:creationId xmlns:a16="http://schemas.microsoft.com/office/drawing/2014/main" id="{BA2277BC-1207-4DCE-9603-AC12DE6316F5}"/>
                    </a:ext>
                  </a:extLst>
                </p:cNvPr>
                <p:cNvCxnSpPr/>
                <p:nvPr/>
              </p:nvCxnSpPr>
              <p:spPr>
                <a:xfrm rot="5400000" flipH="1" flipV="1">
                  <a:off x="2934674" y="4620604"/>
                  <a:ext cx="248478" cy="12124"/>
                </a:xfrm>
                <a:prstGeom prst="curvedConnector3">
                  <a:avLst/>
                </a:prstGeom>
                <a:ln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2" name="구부러진 연결선[U] 140">
                  <a:extLst>
                    <a:ext uri="{FF2B5EF4-FFF2-40B4-BE49-F238E27FC236}">
                      <a16:creationId xmlns:a16="http://schemas.microsoft.com/office/drawing/2014/main" id="{7650E987-CE3F-4A62-BFE9-4E527CB4C413}"/>
                    </a:ext>
                  </a:extLst>
                </p:cNvPr>
                <p:cNvCxnSpPr/>
                <p:nvPr/>
              </p:nvCxnSpPr>
              <p:spPr>
                <a:xfrm rot="5400000" flipH="1" flipV="1">
                  <a:off x="2997098" y="4620604"/>
                  <a:ext cx="248478" cy="12124"/>
                </a:xfrm>
                <a:prstGeom prst="curvedConnector3">
                  <a:avLst/>
                </a:prstGeom>
                <a:ln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3" name="구부러진 연결선[U] 141">
                  <a:extLst>
                    <a:ext uri="{FF2B5EF4-FFF2-40B4-BE49-F238E27FC236}">
                      <a16:creationId xmlns:a16="http://schemas.microsoft.com/office/drawing/2014/main" id="{2DE357EB-6851-4765-B310-EDFC6250704F}"/>
                    </a:ext>
                  </a:extLst>
                </p:cNvPr>
                <p:cNvCxnSpPr/>
                <p:nvPr/>
              </p:nvCxnSpPr>
              <p:spPr>
                <a:xfrm rot="5400000" flipH="1" flipV="1">
                  <a:off x="3009582" y="4620604"/>
                  <a:ext cx="248478" cy="12124"/>
                </a:xfrm>
                <a:prstGeom prst="curvedConnector3">
                  <a:avLst/>
                </a:prstGeom>
                <a:ln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4" name="구부러진 연결선[U] 142">
                  <a:extLst>
                    <a:ext uri="{FF2B5EF4-FFF2-40B4-BE49-F238E27FC236}">
                      <a16:creationId xmlns:a16="http://schemas.microsoft.com/office/drawing/2014/main" id="{F57D4996-6AA7-4EBB-BA0B-50F06F21136B}"/>
                    </a:ext>
                  </a:extLst>
                </p:cNvPr>
                <p:cNvCxnSpPr/>
                <p:nvPr/>
              </p:nvCxnSpPr>
              <p:spPr>
                <a:xfrm rot="5400000" flipH="1" flipV="1">
                  <a:off x="3072006" y="4620604"/>
                  <a:ext cx="248478" cy="12124"/>
                </a:xfrm>
                <a:prstGeom prst="curvedConnector3">
                  <a:avLst/>
                </a:prstGeom>
                <a:ln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5" name="구부러진 연결선[U] 143">
                  <a:extLst>
                    <a:ext uri="{FF2B5EF4-FFF2-40B4-BE49-F238E27FC236}">
                      <a16:creationId xmlns:a16="http://schemas.microsoft.com/office/drawing/2014/main" id="{BA34C40F-AD87-4960-A70E-7BE14693789B}"/>
                    </a:ext>
                  </a:extLst>
                </p:cNvPr>
                <p:cNvCxnSpPr/>
                <p:nvPr/>
              </p:nvCxnSpPr>
              <p:spPr>
                <a:xfrm rot="5400000" flipH="1" flipV="1">
                  <a:off x="3146914" y="4620604"/>
                  <a:ext cx="248478" cy="12124"/>
                </a:xfrm>
                <a:prstGeom prst="curvedConnector3">
                  <a:avLst/>
                </a:prstGeom>
                <a:ln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6" name="구부러진 연결선[U] 144">
                  <a:extLst>
                    <a:ext uri="{FF2B5EF4-FFF2-40B4-BE49-F238E27FC236}">
                      <a16:creationId xmlns:a16="http://schemas.microsoft.com/office/drawing/2014/main" id="{CCFD8518-B9DA-48BF-BF12-C566E5328B56}"/>
                    </a:ext>
                  </a:extLst>
                </p:cNvPr>
                <p:cNvCxnSpPr/>
                <p:nvPr/>
              </p:nvCxnSpPr>
              <p:spPr>
                <a:xfrm rot="5400000" flipH="1" flipV="1">
                  <a:off x="2772373" y="4620604"/>
                  <a:ext cx="248478" cy="12124"/>
                </a:xfrm>
                <a:prstGeom prst="curvedConnector3">
                  <a:avLst/>
                </a:prstGeom>
                <a:ln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7" name="구부러진 연결선[U] 145">
                  <a:extLst>
                    <a:ext uri="{FF2B5EF4-FFF2-40B4-BE49-F238E27FC236}">
                      <a16:creationId xmlns:a16="http://schemas.microsoft.com/office/drawing/2014/main" id="{55E96AE2-7CAF-411B-8AA8-07D8E432A9AA}"/>
                    </a:ext>
                  </a:extLst>
                </p:cNvPr>
                <p:cNvCxnSpPr/>
                <p:nvPr/>
              </p:nvCxnSpPr>
              <p:spPr>
                <a:xfrm rot="5400000" flipH="1" flipV="1">
                  <a:off x="2784857" y="4620604"/>
                  <a:ext cx="248478" cy="12124"/>
                </a:xfrm>
                <a:prstGeom prst="curvedConnector3">
                  <a:avLst/>
                </a:prstGeom>
                <a:ln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8" name="구부러진 연결선[U] 146">
                  <a:extLst>
                    <a:ext uri="{FF2B5EF4-FFF2-40B4-BE49-F238E27FC236}">
                      <a16:creationId xmlns:a16="http://schemas.microsoft.com/office/drawing/2014/main" id="{3BC647B0-84D8-47D9-AFFC-0CE1F4CB2F5A}"/>
                    </a:ext>
                  </a:extLst>
                </p:cNvPr>
                <p:cNvCxnSpPr/>
                <p:nvPr/>
              </p:nvCxnSpPr>
              <p:spPr>
                <a:xfrm rot="5400000" flipH="1" flipV="1">
                  <a:off x="2822311" y="4620604"/>
                  <a:ext cx="248478" cy="12124"/>
                </a:xfrm>
                <a:prstGeom prst="curvedConnector3">
                  <a:avLst/>
                </a:prstGeom>
                <a:ln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9" name="구부러진 연결선[U] 147">
                  <a:extLst>
                    <a:ext uri="{FF2B5EF4-FFF2-40B4-BE49-F238E27FC236}">
                      <a16:creationId xmlns:a16="http://schemas.microsoft.com/office/drawing/2014/main" id="{BB9EAA55-9A13-40F5-AA7C-EA52509AD48F}"/>
                    </a:ext>
                  </a:extLst>
                </p:cNvPr>
                <p:cNvCxnSpPr/>
                <p:nvPr/>
              </p:nvCxnSpPr>
              <p:spPr>
                <a:xfrm rot="5400000" flipH="1" flipV="1">
                  <a:off x="2909704" y="4620604"/>
                  <a:ext cx="248478" cy="12124"/>
                </a:xfrm>
                <a:prstGeom prst="curvedConnector3">
                  <a:avLst/>
                </a:prstGeom>
                <a:ln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0" name="구부러진 연결선[U] 148">
                  <a:extLst>
                    <a:ext uri="{FF2B5EF4-FFF2-40B4-BE49-F238E27FC236}">
                      <a16:creationId xmlns:a16="http://schemas.microsoft.com/office/drawing/2014/main" id="{3D75A6D2-F8FB-4913-9C2B-8AE0C633A04F}"/>
                    </a:ext>
                  </a:extLst>
                </p:cNvPr>
                <p:cNvCxnSpPr/>
                <p:nvPr/>
              </p:nvCxnSpPr>
              <p:spPr>
                <a:xfrm rot="5400000" flipH="1" flipV="1">
                  <a:off x="2959643" y="4620604"/>
                  <a:ext cx="248478" cy="12124"/>
                </a:xfrm>
                <a:prstGeom prst="curvedConnector3">
                  <a:avLst/>
                </a:prstGeom>
                <a:ln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1" name="구부러진 연결선[U] 149">
                  <a:extLst>
                    <a:ext uri="{FF2B5EF4-FFF2-40B4-BE49-F238E27FC236}">
                      <a16:creationId xmlns:a16="http://schemas.microsoft.com/office/drawing/2014/main" id="{900B3F5D-4C4F-4D3E-8381-73ECA74595E6}"/>
                    </a:ext>
                  </a:extLst>
                </p:cNvPr>
                <p:cNvCxnSpPr/>
                <p:nvPr/>
              </p:nvCxnSpPr>
              <p:spPr>
                <a:xfrm rot="5400000" flipH="1" flipV="1">
                  <a:off x="3034552" y="4620604"/>
                  <a:ext cx="248478" cy="12124"/>
                </a:xfrm>
                <a:prstGeom prst="curvedConnector3">
                  <a:avLst/>
                </a:prstGeom>
                <a:ln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2" name="구부러진 연결선[U] 150">
                  <a:extLst>
                    <a:ext uri="{FF2B5EF4-FFF2-40B4-BE49-F238E27FC236}">
                      <a16:creationId xmlns:a16="http://schemas.microsoft.com/office/drawing/2014/main" id="{8305487A-BDBF-4159-A809-96F71AA9EC73}"/>
                    </a:ext>
                  </a:extLst>
                </p:cNvPr>
                <p:cNvCxnSpPr/>
                <p:nvPr/>
              </p:nvCxnSpPr>
              <p:spPr>
                <a:xfrm rot="5400000" flipH="1" flipV="1">
                  <a:off x="3022067" y="4620604"/>
                  <a:ext cx="248478" cy="12124"/>
                </a:xfrm>
                <a:prstGeom prst="curvedConnector3">
                  <a:avLst/>
                </a:prstGeom>
                <a:ln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3" name="구부러진 연결선[U] 151">
                  <a:extLst>
                    <a:ext uri="{FF2B5EF4-FFF2-40B4-BE49-F238E27FC236}">
                      <a16:creationId xmlns:a16="http://schemas.microsoft.com/office/drawing/2014/main" id="{6D05C40B-C96A-45B8-B9D4-5E4A50130E56}"/>
                    </a:ext>
                  </a:extLst>
                </p:cNvPr>
                <p:cNvCxnSpPr/>
                <p:nvPr/>
              </p:nvCxnSpPr>
              <p:spPr>
                <a:xfrm rot="5400000" flipH="1" flipV="1">
                  <a:off x="3084491" y="4620604"/>
                  <a:ext cx="248478" cy="12124"/>
                </a:xfrm>
                <a:prstGeom prst="curvedConnector3">
                  <a:avLst/>
                </a:prstGeom>
                <a:ln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4" name="구부러진 연결선[U] 152">
                  <a:extLst>
                    <a:ext uri="{FF2B5EF4-FFF2-40B4-BE49-F238E27FC236}">
                      <a16:creationId xmlns:a16="http://schemas.microsoft.com/office/drawing/2014/main" id="{56FDF30D-7379-4988-8D43-9A7A96111475}"/>
                    </a:ext>
                  </a:extLst>
                </p:cNvPr>
                <p:cNvCxnSpPr/>
                <p:nvPr/>
              </p:nvCxnSpPr>
              <p:spPr>
                <a:xfrm rot="5400000" flipH="1" flipV="1">
                  <a:off x="3159399" y="4620604"/>
                  <a:ext cx="248478" cy="12124"/>
                </a:xfrm>
                <a:prstGeom prst="curvedConnector3">
                  <a:avLst/>
                </a:prstGeom>
                <a:ln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5" name="구부러진 연결선[U] 153">
                  <a:extLst>
                    <a:ext uri="{FF2B5EF4-FFF2-40B4-BE49-F238E27FC236}">
                      <a16:creationId xmlns:a16="http://schemas.microsoft.com/office/drawing/2014/main" id="{279E6002-94C7-41FC-B332-3D1877349790}"/>
                    </a:ext>
                  </a:extLst>
                </p:cNvPr>
                <p:cNvCxnSpPr/>
                <p:nvPr/>
              </p:nvCxnSpPr>
              <p:spPr>
                <a:xfrm rot="5400000" flipH="1" flipV="1">
                  <a:off x="3096975" y="4620604"/>
                  <a:ext cx="248478" cy="12124"/>
                </a:xfrm>
                <a:prstGeom prst="curvedConnector3">
                  <a:avLst/>
                </a:prstGeom>
                <a:ln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6" name="구부러진 연결선[U] 154">
                  <a:extLst>
                    <a:ext uri="{FF2B5EF4-FFF2-40B4-BE49-F238E27FC236}">
                      <a16:creationId xmlns:a16="http://schemas.microsoft.com/office/drawing/2014/main" id="{02DB36BF-A048-4D2F-A9DF-FA49A09D59AA}"/>
                    </a:ext>
                  </a:extLst>
                </p:cNvPr>
                <p:cNvCxnSpPr/>
                <p:nvPr/>
              </p:nvCxnSpPr>
              <p:spPr>
                <a:xfrm rot="5400000" flipH="1" flipV="1">
                  <a:off x="3134429" y="4620604"/>
                  <a:ext cx="248478" cy="12124"/>
                </a:xfrm>
                <a:prstGeom prst="curvedConnector3">
                  <a:avLst/>
                </a:prstGeom>
                <a:ln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7" name="구부러진 연결선[U] 155">
                  <a:extLst>
                    <a:ext uri="{FF2B5EF4-FFF2-40B4-BE49-F238E27FC236}">
                      <a16:creationId xmlns:a16="http://schemas.microsoft.com/office/drawing/2014/main" id="{14F85B01-5CF8-4876-B3CA-C8B74FC3A62A}"/>
                    </a:ext>
                  </a:extLst>
                </p:cNvPr>
                <p:cNvCxnSpPr/>
                <p:nvPr/>
              </p:nvCxnSpPr>
              <p:spPr>
                <a:xfrm rot="5400000" flipH="1" flipV="1">
                  <a:off x="3209338" y="4620604"/>
                  <a:ext cx="248478" cy="12124"/>
                </a:xfrm>
                <a:prstGeom prst="curvedConnector3">
                  <a:avLst/>
                </a:prstGeom>
                <a:ln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8" name="구부러진 연결선[U] 156">
                  <a:extLst>
                    <a:ext uri="{FF2B5EF4-FFF2-40B4-BE49-F238E27FC236}">
                      <a16:creationId xmlns:a16="http://schemas.microsoft.com/office/drawing/2014/main" id="{F5787D4F-C0D7-4DF7-BC36-70DB15E48255}"/>
                    </a:ext>
                  </a:extLst>
                </p:cNvPr>
                <p:cNvCxnSpPr/>
                <p:nvPr/>
              </p:nvCxnSpPr>
              <p:spPr>
                <a:xfrm rot="5400000" flipH="1" flipV="1">
                  <a:off x="3221822" y="4620604"/>
                  <a:ext cx="248478" cy="12124"/>
                </a:xfrm>
                <a:prstGeom prst="curvedConnector3">
                  <a:avLst/>
                </a:prstGeom>
                <a:ln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9" name="구부러진 연결선[U] 157">
                  <a:extLst>
                    <a:ext uri="{FF2B5EF4-FFF2-40B4-BE49-F238E27FC236}">
                      <a16:creationId xmlns:a16="http://schemas.microsoft.com/office/drawing/2014/main" id="{9E4DEF97-5D0F-4D2D-8646-EF7955DACCCA}"/>
                    </a:ext>
                  </a:extLst>
                </p:cNvPr>
                <p:cNvCxnSpPr/>
                <p:nvPr/>
              </p:nvCxnSpPr>
              <p:spPr>
                <a:xfrm rot="5400000" flipH="1" flipV="1">
                  <a:off x="3271761" y="4620604"/>
                  <a:ext cx="248478" cy="12124"/>
                </a:xfrm>
                <a:prstGeom prst="curvedConnector3">
                  <a:avLst/>
                </a:prstGeom>
                <a:ln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0" name="구부러진 연결선[U] 158">
                  <a:extLst>
                    <a:ext uri="{FF2B5EF4-FFF2-40B4-BE49-F238E27FC236}">
                      <a16:creationId xmlns:a16="http://schemas.microsoft.com/office/drawing/2014/main" id="{8828E886-08EC-48E8-AAE3-7FC14241F307}"/>
                    </a:ext>
                  </a:extLst>
                </p:cNvPr>
                <p:cNvCxnSpPr/>
                <p:nvPr/>
              </p:nvCxnSpPr>
              <p:spPr>
                <a:xfrm rot="5400000" flipH="1" flipV="1">
                  <a:off x="3384124" y="4620604"/>
                  <a:ext cx="248478" cy="12124"/>
                </a:xfrm>
                <a:prstGeom prst="curvedConnector3">
                  <a:avLst/>
                </a:prstGeom>
                <a:ln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1" name="구부러진 연결선[U] 159">
                  <a:extLst>
                    <a:ext uri="{FF2B5EF4-FFF2-40B4-BE49-F238E27FC236}">
                      <a16:creationId xmlns:a16="http://schemas.microsoft.com/office/drawing/2014/main" id="{6F8F7726-FEDF-4412-89D5-25FED526E2DC}"/>
                    </a:ext>
                  </a:extLst>
                </p:cNvPr>
                <p:cNvCxnSpPr/>
                <p:nvPr/>
              </p:nvCxnSpPr>
              <p:spPr>
                <a:xfrm rot="5400000" flipH="1" flipV="1">
                  <a:off x="2922189" y="4620604"/>
                  <a:ext cx="248478" cy="12124"/>
                </a:xfrm>
                <a:prstGeom prst="curvedConnector3">
                  <a:avLst/>
                </a:prstGeom>
                <a:ln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2" name="구부러진 연결선[U] 160">
                  <a:extLst>
                    <a:ext uri="{FF2B5EF4-FFF2-40B4-BE49-F238E27FC236}">
                      <a16:creationId xmlns:a16="http://schemas.microsoft.com/office/drawing/2014/main" id="{5CB598D0-FA40-4F4E-B6A4-EE8F7AE5D6F5}"/>
                    </a:ext>
                  </a:extLst>
                </p:cNvPr>
                <p:cNvCxnSpPr/>
                <p:nvPr/>
              </p:nvCxnSpPr>
              <p:spPr>
                <a:xfrm rot="5400000" flipH="1" flipV="1">
                  <a:off x="2984613" y="4620604"/>
                  <a:ext cx="248478" cy="12124"/>
                </a:xfrm>
                <a:prstGeom prst="curvedConnector3">
                  <a:avLst/>
                </a:prstGeom>
                <a:ln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3" name="구부러진 연결선[U] 161">
                  <a:extLst>
                    <a:ext uri="{FF2B5EF4-FFF2-40B4-BE49-F238E27FC236}">
                      <a16:creationId xmlns:a16="http://schemas.microsoft.com/office/drawing/2014/main" id="{A8DC6BD9-C030-4FCC-A6D7-00B5337070C5}"/>
                    </a:ext>
                  </a:extLst>
                </p:cNvPr>
                <p:cNvCxnSpPr/>
                <p:nvPr/>
              </p:nvCxnSpPr>
              <p:spPr>
                <a:xfrm rot="5400000" flipH="1" flipV="1">
                  <a:off x="3059521" y="4620604"/>
                  <a:ext cx="248478" cy="12124"/>
                </a:xfrm>
                <a:prstGeom prst="curvedConnector3">
                  <a:avLst/>
                </a:prstGeom>
                <a:ln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4" name="구부러진 연결선[U] 162">
                  <a:extLst>
                    <a:ext uri="{FF2B5EF4-FFF2-40B4-BE49-F238E27FC236}">
                      <a16:creationId xmlns:a16="http://schemas.microsoft.com/office/drawing/2014/main" id="{89120E9E-BF18-4DDE-8488-8F332FCE13A5}"/>
                    </a:ext>
                  </a:extLst>
                </p:cNvPr>
                <p:cNvCxnSpPr/>
                <p:nvPr/>
              </p:nvCxnSpPr>
              <p:spPr>
                <a:xfrm rot="5400000" flipH="1" flipV="1">
                  <a:off x="3196853" y="4620604"/>
                  <a:ext cx="248478" cy="12124"/>
                </a:xfrm>
                <a:prstGeom prst="curvedConnector3">
                  <a:avLst/>
                </a:prstGeom>
                <a:ln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5" name="구부러진 연결선[U] 163">
                  <a:extLst>
                    <a:ext uri="{FF2B5EF4-FFF2-40B4-BE49-F238E27FC236}">
                      <a16:creationId xmlns:a16="http://schemas.microsoft.com/office/drawing/2014/main" id="{8BD8A3C7-EB30-4889-887B-C0434B4339FF}"/>
                    </a:ext>
                  </a:extLst>
                </p:cNvPr>
                <p:cNvCxnSpPr/>
                <p:nvPr/>
              </p:nvCxnSpPr>
              <p:spPr>
                <a:xfrm rot="5400000" flipH="1" flipV="1">
                  <a:off x="3259277" y="4620604"/>
                  <a:ext cx="248478" cy="12124"/>
                </a:xfrm>
                <a:prstGeom prst="curvedConnector3">
                  <a:avLst/>
                </a:prstGeom>
                <a:ln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6" name="구부러진 연결선[U] 164">
                  <a:extLst>
                    <a:ext uri="{FF2B5EF4-FFF2-40B4-BE49-F238E27FC236}">
                      <a16:creationId xmlns:a16="http://schemas.microsoft.com/office/drawing/2014/main" id="{E40AA696-6456-4437-BDFC-885F368EF4E0}"/>
                    </a:ext>
                  </a:extLst>
                </p:cNvPr>
                <p:cNvCxnSpPr/>
                <p:nvPr/>
              </p:nvCxnSpPr>
              <p:spPr>
                <a:xfrm rot="5400000" flipH="1" flipV="1">
                  <a:off x="3346670" y="4620604"/>
                  <a:ext cx="248478" cy="12124"/>
                </a:xfrm>
                <a:prstGeom prst="curvedConnector3">
                  <a:avLst/>
                </a:prstGeom>
                <a:ln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7" name="구부러진 연결선[U] 165">
                  <a:extLst>
                    <a:ext uri="{FF2B5EF4-FFF2-40B4-BE49-F238E27FC236}">
                      <a16:creationId xmlns:a16="http://schemas.microsoft.com/office/drawing/2014/main" id="{DD982FF6-97B6-4BE3-8F42-18B80FFCD441}"/>
                    </a:ext>
                  </a:extLst>
                </p:cNvPr>
                <p:cNvCxnSpPr/>
                <p:nvPr/>
              </p:nvCxnSpPr>
              <p:spPr>
                <a:xfrm rot="5400000" flipH="1" flipV="1">
                  <a:off x="3334185" y="4620604"/>
                  <a:ext cx="248478" cy="12124"/>
                </a:xfrm>
                <a:prstGeom prst="curvedConnector3">
                  <a:avLst/>
                </a:prstGeom>
                <a:ln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8" name="구부러진 연결선[U] 166">
                  <a:extLst>
                    <a:ext uri="{FF2B5EF4-FFF2-40B4-BE49-F238E27FC236}">
                      <a16:creationId xmlns:a16="http://schemas.microsoft.com/office/drawing/2014/main" id="{B9C37B2E-E52E-47F5-BE3B-ED5345E15F9C}"/>
                    </a:ext>
                  </a:extLst>
                </p:cNvPr>
                <p:cNvCxnSpPr/>
                <p:nvPr/>
              </p:nvCxnSpPr>
              <p:spPr>
                <a:xfrm rot="5400000" flipH="1" flipV="1">
                  <a:off x="3434063" y="4620604"/>
                  <a:ext cx="248478" cy="12124"/>
                </a:xfrm>
                <a:prstGeom prst="curvedConnector3">
                  <a:avLst/>
                </a:prstGeom>
                <a:ln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9" name="구부러진 연결선[U] 167">
                  <a:extLst>
                    <a:ext uri="{FF2B5EF4-FFF2-40B4-BE49-F238E27FC236}">
                      <a16:creationId xmlns:a16="http://schemas.microsoft.com/office/drawing/2014/main" id="{97AE1594-244B-4479-B75F-3DF72F098201}"/>
                    </a:ext>
                  </a:extLst>
                </p:cNvPr>
                <p:cNvCxnSpPr/>
                <p:nvPr/>
              </p:nvCxnSpPr>
              <p:spPr>
                <a:xfrm rot="5400000" flipH="1" flipV="1">
                  <a:off x="3446547" y="4620604"/>
                  <a:ext cx="248478" cy="12124"/>
                </a:xfrm>
                <a:prstGeom prst="curvedConnector3">
                  <a:avLst/>
                </a:prstGeom>
                <a:ln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0" name="구부러진 연결선[U] 168">
                  <a:extLst>
                    <a:ext uri="{FF2B5EF4-FFF2-40B4-BE49-F238E27FC236}">
                      <a16:creationId xmlns:a16="http://schemas.microsoft.com/office/drawing/2014/main" id="{2706A12B-8955-4E00-AEB7-15D0C1A87976}"/>
                    </a:ext>
                  </a:extLst>
                </p:cNvPr>
                <p:cNvCxnSpPr/>
                <p:nvPr/>
              </p:nvCxnSpPr>
              <p:spPr>
                <a:xfrm rot="5400000" flipH="1" flipV="1">
                  <a:off x="3284246" y="4620604"/>
                  <a:ext cx="248478" cy="12124"/>
                </a:xfrm>
                <a:prstGeom prst="curvedConnector3">
                  <a:avLst/>
                </a:prstGeom>
                <a:ln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1" name="구부러진 연결선[U] 169">
                  <a:extLst>
                    <a:ext uri="{FF2B5EF4-FFF2-40B4-BE49-F238E27FC236}">
                      <a16:creationId xmlns:a16="http://schemas.microsoft.com/office/drawing/2014/main" id="{44E15DCA-824B-485B-8B3F-B4EABA6454E1}"/>
                    </a:ext>
                  </a:extLst>
                </p:cNvPr>
                <p:cNvCxnSpPr/>
                <p:nvPr/>
              </p:nvCxnSpPr>
              <p:spPr>
                <a:xfrm rot="5400000" flipH="1" flipV="1">
                  <a:off x="3371639" y="4620604"/>
                  <a:ext cx="248478" cy="12124"/>
                </a:xfrm>
                <a:prstGeom prst="curvedConnector3">
                  <a:avLst/>
                </a:prstGeom>
                <a:ln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172" name="그룹 171">
              <a:extLst>
                <a:ext uri="{FF2B5EF4-FFF2-40B4-BE49-F238E27FC236}">
                  <a16:creationId xmlns:a16="http://schemas.microsoft.com/office/drawing/2014/main" id="{A4C6CAD3-1168-4C71-B077-F712384DB4BA}"/>
                </a:ext>
              </a:extLst>
            </p:cNvPr>
            <p:cNvGrpSpPr/>
            <p:nvPr/>
          </p:nvGrpSpPr>
          <p:grpSpPr>
            <a:xfrm>
              <a:off x="7325172" y="2336270"/>
              <a:ext cx="311731" cy="347465"/>
              <a:chOff x="1861805" y="4820479"/>
              <a:chExt cx="260475" cy="268356"/>
            </a:xfrm>
          </p:grpSpPr>
          <p:sp>
            <p:nvSpPr>
              <p:cNvPr id="173" name="이중 물결 172">
                <a:extLst>
                  <a:ext uri="{FF2B5EF4-FFF2-40B4-BE49-F238E27FC236}">
                    <a16:creationId xmlns:a16="http://schemas.microsoft.com/office/drawing/2014/main" id="{61A68EDF-EAA5-4476-BC98-DA8300921BF5}"/>
                  </a:ext>
                </a:extLst>
              </p:cNvPr>
              <p:cNvSpPr/>
              <p:nvPr/>
            </p:nvSpPr>
            <p:spPr>
              <a:xfrm>
                <a:off x="1861805" y="4820479"/>
                <a:ext cx="260475" cy="109330"/>
              </a:xfrm>
              <a:prstGeom prst="doubleWave">
                <a:avLst>
                  <a:gd name="adj1" fmla="val 12500"/>
                  <a:gd name="adj2" fmla="val -2529"/>
                </a:avLst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ko-KR" altLang="en-US"/>
              </a:p>
            </p:txBody>
          </p:sp>
          <p:cxnSp>
            <p:nvCxnSpPr>
              <p:cNvPr id="174" name="직선 연결선[R] 172">
                <a:extLst>
                  <a:ext uri="{FF2B5EF4-FFF2-40B4-BE49-F238E27FC236}">
                    <a16:creationId xmlns:a16="http://schemas.microsoft.com/office/drawing/2014/main" id="{12F352A3-DDE8-4CD2-AE4B-85D30522AD6D}"/>
                  </a:ext>
                </a:extLst>
              </p:cNvPr>
              <p:cNvCxnSpPr>
                <a:cxnSpLocks/>
                <a:stCxn id="173" idx="1"/>
              </p:cNvCxnSpPr>
              <p:nvPr/>
            </p:nvCxnSpPr>
            <p:spPr>
              <a:xfrm>
                <a:off x="1868392" y="4875144"/>
                <a:ext cx="0" cy="213691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75" name="그룹 174">
              <a:extLst>
                <a:ext uri="{FF2B5EF4-FFF2-40B4-BE49-F238E27FC236}">
                  <a16:creationId xmlns:a16="http://schemas.microsoft.com/office/drawing/2014/main" id="{9E81EB1E-9949-4B5F-83DE-DAF57BB04616}"/>
                </a:ext>
              </a:extLst>
            </p:cNvPr>
            <p:cNvGrpSpPr/>
            <p:nvPr/>
          </p:nvGrpSpPr>
          <p:grpSpPr>
            <a:xfrm>
              <a:off x="7399878" y="2248607"/>
              <a:ext cx="311731" cy="347465"/>
              <a:chOff x="1861805" y="4820479"/>
              <a:chExt cx="260475" cy="268356"/>
            </a:xfrm>
          </p:grpSpPr>
          <p:sp>
            <p:nvSpPr>
              <p:cNvPr id="176" name="이중 물결 175">
                <a:extLst>
                  <a:ext uri="{FF2B5EF4-FFF2-40B4-BE49-F238E27FC236}">
                    <a16:creationId xmlns:a16="http://schemas.microsoft.com/office/drawing/2014/main" id="{7ED78F78-5D26-4489-B041-AA78B189337D}"/>
                  </a:ext>
                </a:extLst>
              </p:cNvPr>
              <p:cNvSpPr/>
              <p:nvPr/>
            </p:nvSpPr>
            <p:spPr>
              <a:xfrm>
                <a:off x="1861805" y="4820479"/>
                <a:ext cx="260475" cy="109330"/>
              </a:xfrm>
              <a:prstGeom prst="doubleWave">
                <a:avLst>
                  <a:gd name="adj1" fmla="val 12500"/>
                  <a:gd name="adj2" fmla="val -2529"/>
                </a:avLst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ko-KR" altLang="en-US"/>
              </a:p>
            </p:txBody>
          </p:sp>
          <p:cxnSp>
            <p:nvCxnSpPr>
              <p:cNvPr id="177" name="직선 연결선[R] 175">
                <a:extLst>
                  <a:ext uri="{FF2B5EF4-FFF2-40B4-BE49-F238E27FC236}">
                    <a16:creationId xmlns:a16="http://schemas.microsoft.com/office/drawing/2014/main" id="{84503569-99D9-4A88-9AF5-5A3DA0A86515}"/>
                  </a:ext>
                </a:extLst>
              </p:cNvPr>
              <p:cNvCxnSpPr>
                <a:cxnSpLocks/>
                <a:stCxn id="176" idx="1"/>
              </p:cNvCxnSpPr>
              <p:nvPr/>
            </p:nvCxnSpPr>
            <p:spPr>
              <a:xfrm>
                <a:off x="1868392" y="4875144"/>
                <a:ext cx="0" cy="213691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78" name="그룹 177">
              <a:extLst>
                <a:ext uri="{FF2B5EF4-FFF2-40B4-BE49-F238E27FC236}">
                  <a16:creationId xmlns:a16="http://schemas.microsoft.com/office/drawing/2014/main" id="{520E383F-501D-43AE-9D82-8892AE418A97}"/>
                </a:ext>
              </a:extLst>
            </p:cNvPr>
            <p:cNvGrpSpPr/>
            <p:nvPr/>
          </p:nvGrpSpPr>
          <p:grpSpPr>
            <a:xfrm>
              <a:off x="7594118" y="2255041"/>
              <a:ext cx="311731" cy="347465"/>
              <a:chOff x="1861805" y="4820479"/>
              <a:chExt cx="260475" cy="268356"/>
            </a:xfrm>
          </p:grpSpPr>
          <p:sp>
            <p:nvSpPr>
              <p:cNvPr id="179" name="이중 물결 178">
                <a:extLst>
                  <a:ext uri="{FF2B5EF4-FFF2-40B4-BE49-F238E27FC236}">
                    <a16:creationId xmlns:a16="http://schemas.microsoft.com/office/drawing/2014/main" id="{9D7775A9-E7EA-4584-B6B8-7A022DA3576E}"/>
                  </a:ext>
                </a:extLst>
              </p:cNvPr>
              <p:cNvSpPr/>
              <p:nvPr/>
            </p:nvSpPr>
            <p:spPr>
              <a:xfrm>
                <a:off x="1861805" y="4820479"/>
                <a:ext cx="260475" cy="109330"/>
              </a:xfrm>
              <a:prstGeom prst="doubleWave">
                <a:avLst>
                  <a:gd name="adj1" fmla="val 12500"/>
                  <a:gd name="adj2" fmla="val -2529"/>
                </a:avLst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ko-KR" altLang="en-US"/>
              </a:p>
            </p:txBody>
          </p:sp>
          <p:cxnSp>
            <p:nvCxnSpPr>
              <p:cNvPr id="180" name="직선 연결선[R] 178">
                <a:extLst>
                  <a:ext uri="{FF2B5EF4-FFF2-40B4-BE49-F238E27FC236}">
                    <a16:creationId xmlns:a16="http://schemas.microsoft.com/office/drawing/2014/main" id="{A50CF954-4048-4DBB-90E6-E70DCDD262B4}"/>
                  </a:ext>
                </a:extLst>
              </p:cNvPr>
              <p:cNvCxnSpPr>
                <a:cxnSpLocks/>
                <a:stCxn id="179" idx="1"/>
              </p:cNvCxnSpPr>
              <p:nvPr/>
            </p:nvCxnSpPr>
            <p:spPr>
              <a:xfrm>
                <a:off x="1868392" y="4875144"/>
                <a:ext cx="0" cy="213691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81" name="그룹 180">
              <a:extLst>
                <a:ext uri="{FF2B5EF4-FFF2-40B4-BE49-F238E27FC236}">
                  <a16:creationId xmlns:a16="http://schemas.microsoft.com/office/drawing/2014/main" id="{82E8D929-FEC6-410A-BD6E-F30BB55B5FC5}"/>
                </a:ext>
              </a:extLst>
            </p:cNvPr>
            <p:cNvGrpSpPr/>
            <p:nvPr/>
          </p:nvGrpSpPr>
          <p:grpSpPr>
            <a:xfrm>
              <a:off x="7713649" y="2352739"/>
              <a:ext cx="311731" cy="347465"/>
              <a:chOff x="1861805" y="4820479"/>
              <a:chExt cx="260475" cy="268356"/>
            </a:xfrm>
          </p:grpSpPr>
          <p:sp>
            <p:nvSpPr>
              <p:cNvPr id="182" name="이중 물결 181">
                <a:extLst>
                  <a:ext uri="{FF2B5EF4-FFF2-40B4-BE49-F238E27FC236}">
                    <a16:creationId xmlns:a16="http://schemas.microsoft.com/office/drawing/2014/main" id="{2A3DDF60-2538-40FB-9A18-AA5D548A1248}"/>
                  </a:ext>
                </a:extLst>
              </p:cNvPr>
              <p:cNvSpPr/>
              <p:nvPr/>
            </p:nvSpPr>
            <p:spPr>
              <a:xfrm>
                <a:off x="1861805" y="4820479"/>
                <a:ext cx="260475" cy="109330"/>
              </a:xfrm>
              <a:prstGeom prst="doubleWave">
                <a:avLst>
                  <a:gd name="adj1" fmla="val 12500"/>
                  <a:gd name="adj2" fmla="val -2529"/>
                </a:avLst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ko-KR" altLang="en-US"/>
              </a:p>
            </p:txBody>
          </p:sp>
          <p:cxnSp>
            <p:nvCxnSpPr>
              <p:cNvPr id="183" name="직선 연결선[R] 181">
                <a:extLst>
                  <a:ext uri="{FF2B5EF4-FFF2-40B4-BE49-F238E27FC236}">
                    <a16:creationId xmlns:a16="http://schemas.microsoft.com/office/drawing/2014/main" id="{9F219720-6A46-4EFB-9E7E-D83598F4F05D}"/>
                  </a:ext>
                </a:extLst>
              </p:cNvPr>
              <p:cNvCxnSpPr>
                <a:cxnSpLocks/>
                <a:stCxn id="182" idx="1"/>
              </p:cNvCxnSpPr>
              <p:nvPr/>
            </p:nvCxnSpPr>
            <p:spPr>
              <a:xfrm>
                <a:off x="1868392" y="4875144"/>
                <a:ext cx="0" cy="213691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84" name="그룹 183">
              <a:extLst>
                <a:ext uri="{FF2B5EF4-FFF2-40B4-BE49-F238E27FC236}">
                  <a16:creationId xmlns:a16="http://schemas.microsoft.com/office/drawing/2014/main" id="{0755AE7D-7015-4BA4-BBA4-B96C1A65F95F}"/>
                </a:ext>
              </a:extLst>
            </p:cNvPr>
            <p:cNvGrpSpPr/>
            <p:nvPr/>
          </p:nvGrpSpPr>
          <p:grpSpPr>
            <a:xfrm>
              <a:off x="7863879" y="2255041"/>
              <a:ext cx="311731" cy="347465"/>
              <a:chOff x="1861805" y="4820479"/>
              <a:chExt cx="260475" cy="268356"/>
            </a:xfrm>
          </p:grpSpPr>
          <p:sp>
            <p:nvSpPr>
              <p:cNvPr id="185" name="이중 물결 184">
                <a:extLst>
                  <a:ext uri="{FF2B5EF4-FFF2-40B4-BE49-F238E27FC236}">
                    <a16:creationId xmlns:a16="http://schemas.microsoft.com/office/drawing/2014/main" id="{00E07CE9-93AC-42FD-A4F5-23881A3D52FB}"/>
                  </a:ext>
                </a:extLst>
              </p:cNvPr>
              <p:cNvSpPr/>
              <p:nvPr/>
            </p:nvSpPr>
            <p:spPr>
              <a:xfrm>
                <a:off x="1861805" y="4820479"/>
                <a:ext cx="260475" cy="109330"/>
              </a:xfrm>
              <a:prstGeom prst="doubleWave">
                <a:avLst>
                  <a:gd name="adj1" fmla="val 12500"/>
                  <a:gd name="adj2" fmla="val -2529"/>
                </a:avLst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ko-KR" altLang="en-US"/>
              </a:p>
            </p:txBody>
          </p:sp>
          <p:cxnSp>
            <p:nvCxnSpPr>
              <p:cNvPr id="186" name="직선 연결선[R] 184">
                <a:extLst>
                  <a:ext uri="{FF2B5EF4-FFF2-40B4-BE49-F238E27FC236}">
                    <a16:creationId xmlns:a16="http://schemas.microsoft.com/office/drawing/2014/main" id="{4264A3A8-6A29-40B3-8454-29F3B5786B12}"/>
                  </a:ext>
                </a:extLst>
              </p:cNvPr>
              <p:cNvCxnSpPr>
                <a:cxnSpLocks/>
                <a:stCxn id="185" idx="1"/>
              </p:cNvCxnSpPr>
              <p:nvPr/>
            </p:nvCxnSpPr>
            <p:spPr>
              <a:xfrm>
                <a:off x="1868392" y="4875144"/>
                <a:ext cx="0" cy="213691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87" name="그룹 186">
              <a:extLst>
                <a:ext uri="{FF2B5EF4-FFF2-40B4-BE49-F238E27FC236}">
                  <a16:creationId xmlns:a16="http://schemas.microsoft.com/office/drawing/2014/main" id="{65E24138-BF77-4F76-81E0-66E6CAD172F1}"/>
                </a:ext>
              </a:extLst>
            </p:cNvPr>
            <p:cNvGrpSpPr/>
            <p:nvPr/>
          </p:nvGrpSpPr>
          <p:grpSpPr>
            <a:xfrm>
              <a:off x="8141780" y="2306518"/>
              <a:ext cx="311731" cy="347465"/>
              <a:chOff x="1861805" y="4820479"/>
              <a:chExt cx="260475" cy="268356"/>
            </a:xfrm>
          </p:grpSpPr>
          <p:sp>
            <p:nvSpPr>
              <p:cNvPr id="188" name="이중 물결 187">
                <a:extLst>
                  <a:ext uri="{FF2B5EF4-FFF2-40B4-BE49-F238E27FC236}">
                    <a16:creationId xmlns:a16="http://schemas.microsoft.com/office/drawing/2014/main" id="{7F487744-C36D-4436-870E-293B792E4FA3}"/>
                  </a:ext>
                </a:extLst>
              </p:cNvPr>
              <p:cNvSpPr/>
              <p:nvPr/>
            </p:nvSpPr>
            <p:spPr>
              <a:xfrm>
                <a:off x="1861805" y="4820479"/>
                <a:ext cx="260475" cy="109330"/>
              </a:xfrm>
              <a:prstGeom prst="doubleWave">
                <a:avLst>
                  <a:gd name="adj1" fmla="val 12500"/>
                  <a:gd name="adj2" fmla="val -2529"/>
                </a:avLst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ko-KR" altLang="en-US"/>
              </a:p>
            </p:txBody>
          </p:sp>
          <p:cxnSp>
            <p:nvCxnSpPr>
              <p:cNvPr id="189" name="직선 연결선[R] 187">
                <a:extLst>
                  <a:ext uri="{FF2B5EF4-FFF2-40B4-BE49-F238E27FC236}">
                    <a16:creationId xmlns:a16="http://schemas.microsoft.com/office/drawing/2014/main" id="{39DACCE7-6A05-48E4-816E-A13C03498E1A}"/>
                  </a:ext>
                </a:extLst>
              </p:cNvPr>
              <p:cNvCxnSpPr>
                <a:cxnSpLocks/>
                <a:stCxn id="188" idx="1"/>
              </p:cNvCxnSpPr>
              <p:nvPr/>
            </p:nvCxnSpPr>
            <p:spPr>
              <a:xfrm>
                <a:off x="1868392" y="4875144"/>
                <a:ext cx="0" cy="213691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90" name="그룹 189">
              <a:extLst>
                <a:ext uri="{FF2B5EF4-FFF2-40B4-BE49-F238E27FC236}">
                  <a16:creationId xmlns:a16="http://schemas.microsoft.com/office/drawing/2014/main" id="{F685376F-9DCA-4770-9335-7576263CEAFD}"/>
                </a:ext>
              </a:extLst>
            </p:cNvPr>
            <p:cNvGrpSpPr/>
            <p:nvPr/>
          </p:nvGrpSpPr>
          <p:grpSpPr>
            <a:xfrm>
              <a:off x="8308349" y="2336270"/>
              <a:ext cx="311731" cy="347465"/>
              <a:chOff x="1861805" y="4820479"/>
              <a:chExt cx="260475" cy="268356"/>
            </a:xfrm>
          </p:grpSpPr>
          <p:sp>
            <p:nvSpPr>
              <p:cNvPr id="191" name="이중 물결 190">
                <a:extLst>
                  <a:ext uri="{FF2B5EF4-FFF2-40B4-BE49-F238E27FC236}">
                    <a16:creationId xmlns:a16="http://schemas.microsoft.com/office/drawing/2014/main" id="{A570BC78-B143-4326-89EC-A01E70200324}"/>
                  </a:ext>
                </a:extLst>
              </p:cNvPr>
              <p:cNvSpPr/>
              <p:nvPr/>
            </p:nvSpPr>
            <p:spPr>
              <a:xfrm>
                <a:off x="1861805" y="4820479"/>
                <a:ext cx="260475" cy="109330"/>
              </a:xfrm>
              <a:prstGeom prst="doubleWave">
                <a:avLst>
                  <a:gd name="adj1" fmla="val 12500"/>
                  <a:gd name="adj2" fmla="val -2529"/>
                </a:avLst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ko-KR" altLang="en-US"/>
              </a:p>
            </p:txBody>
          </p:sp>
          <p:cxnSp>
            <p:nvCxnSpPr>
              <p:cNvPr id="192" name="직선 연결선[R] 190">
                <a:extLst>
                  <a:ext uri="{FF2B5EF4-FFF2-40B4-BE49-F238E27FC236}">
                    <a16:creationId xmlns:a16="http://schemas.microsoft.com/office/drawing/2014/main" id="{E274AC06-ECE5-4119-AD43-410726652EEB}"/>
                  </a:ext>
                </a:extLst>
              </p:cNvPr>
              <p:cNvCxnSpPr>
                <a:cxnSpLocks/>
                <a:stCxn id="191" idx="1"/>
              </p:cNvCxnSpPr>
              <p:nvPr/>
            </p:nvCxnSpPr>
            <p:spPr>
              <a:xfrm>
                <a:off x="1868392" y="4875144"/>
                <a:ext cx="0" cy="213691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93" name="TextBox 192">
              <a:extLst>
                <a:ext uri="{FF2B5EF4-FFF2-40B4-BE49-F238E27FC236}">
                  <a16:creationId xmlns:a16="http://schemas.microsoft.com/office/drawing/2014/main" id="{1C04DB98-F296-46D2-B94F-BAAFD1E858FA}"/>
                </a:ext>
              </a:extLst>
            </p:cNvPr>
            <p:cNvSpPr txBox="1"/>
            <p:nvPr/>
          </p:nvSpPr>
          <p:spPr>
            <a:xfrm>
              <a:off x="4913941" y="1443417"/>
              <a:ext cx="91403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ko-KR" sz="700" dirty="0">
                  <a:solidFill>
                    <a:srgbClr val="FF0000"/>
                  </a:solidFill>
                </a:rPr>
                <a:t>Cy5 labeled </a:t>
              </a:r>
              <a:r>
                <a:rPr kumimoji="1" lang="en-US" altLang="ko-KR" sz="700" dirty="0" err="1">
                  <a:solidFill>
                    <a:srgbClr val="FF0000"/>
                  </a:solidFill>
                </a:rPr>
                <a:t>uPAR</a:t>
              </a:r>
              <a:endParaRPr kumimoji="1" lang="en-US" altLang="ko-KR" sz="700" dirty="0">
                <a:solidFill>
                  <a:srgbClr val="FF0000"/>
                </a:solidFill>
              </a:endParaRPr>
            </a:p>
            <a:p>
              <a:r>
                <a:rPr kumimoji="1" lang="en-US" altLang="ko-KR" sz="700" dirty="0">
                  <a:solidFill>
                    <a:srgbClr val="00B050"/>
                  </a:solidFill>
                </a:rPr>
                <a:t>Cy3 labeled </a:t>
              </a:r>
              <a:r>
                <a:rPr kumimoji="1" lang="en-US" altLang="ko-KR" sz="700" dirty="0" err="1">
                  <a:solidFill>
                    <a:srgbClr val="00B050"/>
                  </a:solidFill>
                </a:rPr>
                <a:t>uPA</a:t>
              </a:r>
              <a:endParaRPr kumimoji="1" lang="ko-KR" altLang="en-US" sz="700" dirty="0">
                <a:solidFill>
                  <a:srgbClr val="00B050"/>
                </a:solidFill>
              </a:endParaRPr>
            </a:p>
          </p:txBody>
        </p:sp>
        <p:grpSp>
          <p:nvGrpSpPr>
            <p:cNvPr id="194" name="그룹 193">
              <a:extLst>
                <a:ext uri="{FF2B5EF4-FFF2-40B4-BE49-F238E27FC236}">
                  <a16:creationId xmlns:a16="http://schemas.microsoft.com/office/drawing/2014/main" id="{99A97725-F68C-40AD-B98A-C8636DE80A44}"/>
                </a:ext>
              </a:extLst>
            </p:cNvPr>
            <p:cNvGrpSpPr/>
            <p:nvPr/>
          </p:nvGrpSpPr>
          <p:grpSpPr>
            <a:xfrm>
              <a:off x="5691145" y="1651371"/>
              <a:ext cx="374549" cy="328911"/>
              <a:chOff x="5401973" y="1501548"/>
              <a:chExt cx="374549" cy="328911"/>
            </a:xfrm>
          </p:grpSpPr>
          <p:sp>
            <p:nvSpPr>
              <p:cNvPr id="195" name="막힌 원호[B] 193">
                <a:extLst>
                  <a:ext uri="{FF2B5EF4-FFF2-40B4-BE49-F238E27FC236}">
                    <a16:creationId xmlns:a16="http://schemas.microsoft.com/office/drawing/2014/main" id="{BCF9E0B6-DECF-4D4A-965C-657EDE69AB15}"/>
                  </a:ext>
                </a:extLst>
              </p:cNvPr>
              <p:cNvSpPr/>
              <p:nvPr/>
            </p:nvSpPr>
            <p:spPr>
              <a:xfrm rot="7294814">
                <a:off x="5375255" y="1724247"/>
                <a:ext cx="132930" cy="79493"/>
              </a:xfrm>
              <a:prstGeom prst="blockArc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solidFill>
                  <a:schemeClr val="bg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ko-KR" altLang="en-US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196" name="그룹 195">
                <a:extLst>
                  <a:ext uri="{FF2B5EF4-FFF2-40B4-BE49-F238E27FC236}">
                    <a16:creationId xmlns:a16="http://schemas.microsoft.com/office/drawing/2014/main" id="{70269B61-FE5B-41D4-9801-BCFE94BE752F}"/>
                  </a:ext>
                </a:extLst>
              </p:cNvPr>
              <p:cNvGrpSpPr/>
              <p:nvPr/>
            </p:nvGrpSpPr>
            <p:grpSpPr>
              <a:xfrm rot="21190909">
                <a:off x="5422634" y="1501548"/>
                <a:ext cx="353888" cy="253598"/>
                <a:chOff x="5422634" y="1501548"/>
                <a:chExt cx="353888" cy="253598"/>
              </a:xfrm>
            </p:grpSpPr>
            <p:sp>
              <p:nvSpPr>
                <p:cNvPr id="197" name="포인트가 16개인 별 195">
                  <a:extLst>
                    <a:ext uri="{FF2B5EF4-FFF2-40B4-BE49-F238E27FC236}">
                      <a16:creationId xmlns:a16="http://schemas.microsoft.com/office/drawing/2014/main" id="{BB5C34DE-C686-4D1E-88F8-10EED8EC54D1}"/>
                    </a:ext>
                  </a:extLst>
                </p:cNvPr>
                <p:cNvSpPr/>
                <p:nvPr/>
              </p:nvSpPr>
              <p:spPr>
                <a:xfrm>
                  <a:off x="5550685" y="1501548"/>
                  <a:ext cx="173374" cy="190086"/>
                </a:xfrm>
                <a:prstGeom prst="star16">
                  <a:avLst/>
                </a:prstGeom>
                <a:solidFill>
                  <a:srgbClr val="FF0000"/>
                </a:solidFill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ko-KR" altLang="en-US"/>
                </a:p>
              </p:txBody>
            </p:sp>
            <p:sp>
              <p:nvSpPr>
                <p:cNvPr id="198" name="TextBox 197">
                  <a:extLst>
                    <a:ext uri="{FF2B5EF4-FFF2-40B4-BE49-F238E27FC236}">
                      <a16:creationId xmlns:a16="http://schemas.microsoft.com/office/drawing/2014/main" id="{3BF2C77E-D145-441D-94A0-3CF7139C0054}"/>
                    </a:ext>
                  </a:extLst>
                </p:cNvPr>
                <p:cNvSpPr txBox="1"/>
                <p:nvPr/>
              </p:nvSpPr>
              <p:spPr>
                <a:xfrm>
                  <a:off x="5484454" y="1501548"/>
                  <a:ext cx="292068" cy="1692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kumimoji="1" lang="en-US" altLang="ko-KR" sz="500" dirty="0"/>
                    <a:t>Cy5</a:t>
                  </a:r>
                  <a:endParaRPr kumimoji="1" lang="ko-KR" altLang="en-US" sz="500" dirty="0"/>
                </a:p>
              </p:txBody>
            </p:sp>
            <p:sp>
              <p:nvSpPr>
                <p:cNvPr id="199" name="저장 데이터 197">
                  <a:extLst>
                    <a:ext uri="{FF2B5EF4-FFF2-40B4-BE49-F238E27FC236}">
                      <a16:creationId xmlns:a16="http://schemas.microsoft.com/office/drawing/2014/main" id="{E9161B24-E25D-4D2A-A053-1DA593C56BEB}"/>
                    </a:ext>
                  </a:extLst>
                </p:cNvPr>
                <p:cNvSpPr/>
                <p:nvPr/>
              </p:nvSpPr>
              <p:spPr>
                <a:xfrm rot="16200000">
                  <a:off x="5418983" y="1621465"/>
                  <a:ext cx="137332" cy="130029"/>
                </a:xfrm>
                <a:prstGeom prst="flowChartOnlineStorag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ko-KR" altLang="en-US"/>
                </a:p>
              </p:txBody>
            </p:sp>
          </p:grpSp>
        </p:grpSp>
        <p:grpSp>
          <p:nvGrpSpPr>
            <p:cNvPr id="200" name="그룹 199">
              <a:extLst>
                <a:ext uri="{FF2B5EF4-FFF2-40B4-BE49-F238E27FC236}">
                  <a16:creationId xmlns:a16="http://schemas.microsoft.com/office/drawing/2014/main" id="{4F20FA00-D204-452F-83C3-C5437FE0C764}"/>
                </a:ext>
              </a:extLst>
            </p:cNvPr>
            <p:cNvGrpSpPr/>
            <p:nvPr/>
          </p:nvGrpSpPr>
          <p:grpSpPr>
            <a:xfrm>
              <a:off x="6200189" y="1405176"/>
              <a:ext cx="271753" cy="368755"/>
              <a:chOff x="5824247" y="1202752"/>
              <a:chExt cx="271753" cy="368755"/>
            </a:xfrm>
          </p:grpSpPr>
          <p:sp>
            <p:nvSpPr>
              <p:cNvPr id="201" name="막힌 원호[B] 199">
                <a:extLst>
                  <a:ext uri="{FF2B5EF4-FFF2-40B4-BE49-F238E27FC236}">
                    <a16:creationId xmlns:a16="http://schemas.microsoft.com/office/drawing/2014/main" id="{2C0B09DE-192B-4D1E-AA92-190C7B5F0786}"/>
                  </a:ext>
                </a:extLst>
              </p:cNvPr>
              <p:cNvSpPr/>
              <p:nvPr/>
            </p:nvSpPr>
            <p:spPr>
              <a:xfrm rot="10800000">
                <a:off x="5963070" y="1485086"/>
                <a:ext cx="132930" cy="79493"/>
              </a:xfrm>
              <a:prstGeom prst="blockArc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solidFill>
                  <a:schemeClr val="bg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ko-KR" altLang="en-US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202" name="그룹 201">
                <a:extLst>
                  <a:ext uri="{FF2B5EF4-FFF2-40B4-BE49-F238E27FC236}">
                    <a16:creationId xmlns:a16="http://schemas.microsoft.com/office/drawing/2014/main" id="{F9B6D47F-C112-401C-A76F-B2E00CA64931}"/>
                  </a:ext>
                </a:extLst>
              </p:cNvPr>
              <p:cNvGrpSpPr/>
              <p:nvPr/>
            </p:nvGrpSpPr>
            <p:grpSpPr>
              <a:xfrm rot="3531112">
                <a:off x="5734912" y="1292087"/>
                <a:ext cx="368755" cy="190086"/>
                <a:chOff x="5472781" y="1850928"/>
                <a:chExt cx="368755" cy="190086"/>
              </a:xfrm>
            </p:grpSpPr>
            <p:sp>
              <p:nvSpPr>
                <p:cNvPr id="203" name="저장 데이터 201">
                  <a:extLst>
                    <a:ext uri="{FF2B5EF4-FFF2-40B4-BE49-F238E27FC236}">
                      <a16:creationId xmlns:a16="http://schemas.microsoft.com/office/drawing/2014/main" id="{BBF4F8C4-BFCE-44E1-B9AA-4675B468A96A}"/>
                    </a:ext>
                  </a:extLst>
                </p:cNvPr>
                <p:cNvSpPr/>
                <p:nvPr/>
              </p:nvSpPr>
              <p:spPr>
                <a:xfrm rot="16200000">
                  <a:off x="5738099" y="1906850"/>
                  <a:ext cx="76846" cy="130029"/>
                </a:xfrm>
                <a:prstGeom prst="flowChartOnlineStorage">
                  <a:avLst/>
                </a:prstGeom>
                <a:solidFill>
                  <a:schemeClr val="accent5">
                    <a:lumMod val="7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ko-KR" altLang="en-US"/>
                </a:p>
              </p:txBody>
            </p:sp>
            <p:sp>
              <p:nvSpPr>
                <p:cNvPr id="204" name="포인트가 16개인 별 202">
                  <a:extLst>
                    <a:ext uri="{FF2B5EF4-FFF2-40B4-BE49-F238E27FC236}">
                      <a16:creationId xmlns:a16="http://schemas.microsoft.com/office/drawing/2014/main" id="{7B6D1FC6-AECC-4611-93A5-CCC829D403C7}"/>
                    </a:ext>
                  </a:extLst>
                </p:cNvPr>
                <p:cNvSpPr/>
                <p:nvPr/>
              </p:nvSpPr>
              <p:spPr>
                <a:xfrm>
                  <a:off x="5526928" y="1850928"/>
                  <a:ext cx="173374" cy="190086"/>
                </a:xfrm>
                <a:prstGeom prst="star16">
                  <a:avLst/>
                </a:prstGeom>
                <a:solidFill>
                  <a:srgbClr val="92D050"/>
                </a:solidFill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ko-KR" altLang="en-US"/>
                </a:p>
              </p:txBody>
            </p:sp>
            <p:sp>
              <p:nvSpPr>
                <p:cNvPr id="205" name="TextBox 204">
                  <a:extLst>
                    <a:ext uri="{FF2B5EF4-FFF2-40B4-BE49-F238E27FC236}">
                      <a16:creationId xmlns:a16="http://schemas.microsoft.com/office/drawing/2014/main" id="{8FB681D2-EABA-41E7-BABF-B44D93A43C82}"/>
                    </a:ext>
                  </a:extLst>
                </p:cNvPr>
                <p:cNvSpPr txBox="1"/>
                <p:nvPr/>
              </p:nvSpPr>
              <p:spPr>
                <a:xfrm>
                  <a:off x="5472781" y="1858984"/>
                  <a:ext cx="292068" cy="1692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kumimoji="1" lang="en-US" altLang="ko-KR" sz="500" dirty="0"/>
                    <a:t>Cy3</a:t>
                  </a:r>
                  <a:endParaRPr kumimoji="1" lang="ko-KR" altLang="en-US" sz="500" dirty="0"/>
                </a:p>
              </p:txBody>
            </p:sp>
          </p:grpSp>
        </p:grpSp>
        <p:sp>
          <p:nvSpPr>
            <p:cNvPr id="206" name="막힌 원호[B] 204">
              <a:extLst>
                <a:ext uri="{FF2B5EF4-FFF2-40B4-BE49-F238E27FC236}">
                  <a16:creationId xmlns:a16="http://schemas.microsoft.com/office/drawing/2014/main" id="{B47D1102-2B8C-4159-81AE-999304B16E04}"/>
                </a:ext>
              </a:extLst>
            </p:cNvPr>
            <p:cNvSpPr/>
            <p:nvPr/>
          </p:nvSpPr>
          <p:spPr>
            <a:xfrm rot="10800000">
              <a:off x="5010424" y="1350337"/>
              <a:ext cx="132930" cy="79493"/>
            </a:xfrm>
            <a:prstGeom prst="blockArc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207" name="TextBox 206">
              <a:extLst>
                <a:ext uri="{FF2B5EF4-FFF2-40B4-BE49-F238E27FC236}">
                  <a16:creationId xmlns:a16="http://schemas.microsoft.com/office/drawing/2014/main" id="{6209D8EC-BD68-4A98-8309-2491932C92C7}"/>
                </a:ext>
              </a:extLst>
            </p:cNvPr>
            <p:cNvSpPr txBox="1"/>
            <p:nvPr/>
          </p:nvSpPr>
          <p:spPr>
            <a:xfrm>
              <a:off x="5080314" y="1296775"/>
              <a:ext cx="474810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ko-KR" sz="700" dirty="0"/>
                <a:t>His tag</a:t>
              </a:r>
              <a:endParaRPr kumimoji="1" lang="ko-KR" altLang="en-US" sz="700" dirty="0"/>
            </a:p>
          </p:txBody>
        </p:sp>
        <p:grpSp>
          <p:nvGrpSpPr>
            <p:cNvPr id="208" name="그룹 207">
              <a:extLst>
                <a:ext uri="{FF2B5EF4-FFF2-40B4-BE49-F238E27FC236}">
                  <a16:creationId xmlns:a16="http://schemas.microsoft.com/office/drawing/2014/main" id="{84FBF7ED-2E25-4147-9FBF-BEB6D01C80A1}"/>
                </a:ext>
              </a:extLst>
            </p:cNvPr>
            <p:cNvGrpSpPr/>
            <p:nvPr/>
          </p:nvGrpSpPr>
          <p:grpSpPr>
            <a:xfrm rot="17363386">
              <a:off x="5983988" y="1724188"/>
              <a:ext cx="271753" cy="368755"/>
              <a:chOff x="5824247" y="1202752"/>
              <a:chExt cx="271753" cy="368755"/>
            </a:xfrm>
          </p:grpSpPr>
          <p:sp>
            <p:nvSpPr>
              <p:cNvPr id="209" name="막힌 원호[B] 207">
                <a:extLst>
                  <a:ext uri="{FF2B5EF4-FFF2-40B4-BE49-F238E27FC236}">
                    <a16:creationId xmlns:a16="http://schemas.microsoft.com/office/drawing/2014/main" id="{507AD5D3-E3E7-4392-815D-0D4716B5D617}"/>
                  </a:ext>
                </a:extLst>
              </p:cNvPr>
              <p:cNvSpPr/>
              <p:nvPr/>
            </p:nvSpPr>
            <p:spPr>
              <a:xfrm rot="10800000">
                <a:off x="5963070" y="1485086"/>
                <a:ext cx="132930" cy="79493"/>
              </a:xfrm>
              <a:prstGeom prst="blockArc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solidFill>
                  <a:schemeClr val="bg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ko-KR" altLang="en-US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210" name="그룹 209">
                <a:extLst>
                  <a:ext uri="{FF2B5EF4-FFF2-40B4-BE49-F238E27FC236}">
                    <a16:creationId xmlns:a16="http://schemas.microsoft.com/office/drawing/2014/main" id="{37B279A0-EDDF-4922-AC9E-BBAF91F2E192}"/>
                  </a:ext>
                </a:extLst>
              </p:cNvPr>
              <p:cNvGrpSpPr/>
              <p:nvPr/>
            </p:nvGrpSpPr>
            <p:grpSpPr>
              <a:xfrm rot="3531112">
                <a:off x="5734912" y="1292087"/>
                <a:ext cx="368755" cy="190086"/>
                <a:chOff x="5472781" y="1850928"/>
                <a:chExt cx="368755" cy="190086"/>
              </a:xfrm>
            </p:grpSpPr>
            <p:sp>
              <p:nvSpPr>
                <p:cNvPr id="211" name="저장 데이터 209">
                  <a:extLst>
                    <a:ext uri="{FF2B5EF4-FFF2-40B4-BE49-F238E27FC236}">
                      <a16:creationId xmlns:a16="http://schemas.microsoft.com/office/drawing/2014/main" id="{652E9C90-5464-4082-8C37-767461D6C126}"/>
                    </a:ext>
                  </a:extLst>
                </p:cNvPr>
                <p:cNvSpPr/>
                <p:nvPr/>
              </p:nvSpPr>
              <p:spPr>
                <a:xfrm rot="16200000">
                  <a:off x="5738099" y="1906850"/>
                  <a:ext cx="76846" cy="130029"/>
                </a:xfrm>
                <a:prstGeom prst="flowChartOnlineStorage">
                  <a:avLst/>
                </a:prstGeom>
                <a:solidFill>
                  <a:schemeClr val="accent5">
                    <a:lumMod val="7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ko-KR" altLang="en-US"/>
                </a:p>
              </p:txBody>
            </p:sp>
            <p:sp>
              <p:nvSpPr>
                <p:cNvPr id="212" name="포인트가 16개인 별 210">
                  <a:extLst>
                    <a:ext uri="{FF2B5EF4-FFF2-40B4-BE49-F238E27FC236}">
                      <a16:creationId xmlns:a16="http://schemas.microsoft.com/office/drawing/2014/main" id="{A438C618-8875-4686-9CC3-0CDC8B08EEC0}"/>
                    </a:ext>
                  </a:extLst>
                </p:cNvPr>
                <p:cNvSpPr/>
                <p:nvPr/>
              </p:nvSpPr>
              <p:spPr>
                <a:xfrm>
                  <a:off x="5526928" y="1850928"/>
                  <a:ext cx="173374" cy="190086"/>
                </a:xfrm>
                <a:prstGeom prst="star16">
                  <a:avLst/>
                </a:prstGeom>
                <a:solidFill>
                  <a:srgbClr val="92D050"/>
                </a:solidFill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ko-KR" altLang="en-US"/>
                </a:p>
              </p:txBody>
            </p:sp>
            <p:sp>
              <p:nvSpPr>
                <p:cNvPr id="213" name="TextBox 212">
                  <a:extLst>
                    <a:ext uri="{FF2B5EF4-FFF2-40B4-BE49-F238E27FC236}">
                      <a16:creationId xmlns:a16="http://schemas.microsoft.com/office/drawing/2014/main" id="{8209EB66-52D6-4D54-ABB5-F7FB466CB7A6}"/>
                    </a:ext>
                  </a:extLst>
                </p:cNvPr>
                <p:cNvSpPr txBox="1"/>
                <p:nvPr/>
              </p:nvSpPr>
              <p:spPr>
                <a:xfrm>
                  <a:off x="5472781" y="1858984"/>
                  <a:ext cx="292068" cy="1692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kumimoji="1" lang="en-US" altLang="ko-KR" sz="500" dirty="0"/>
                    <a:t>Cy3</a:t>
                  </a:r>
                  <a:endParaRPr kumimoji="1" lang="ko-KR" altLang="en-US" sz="500" dirty="0"/>
                </a:p>
              </p:txBody>
            </p:sp>
          </p:grpSp>
        </p:grpSp>
        <p:grpSp>
          <p:nvGrpSpPr>
            <p:cNvPr id="214" name="그룹 213">
              <a:extLst>
                <a:ext uri="{FF2B5EF4-FFF2-40B4-BE49-F238E27FC236}">
                  <a16:creationId xmlns:a16="http://schemas.microsoft.com/office/drawing/2014/main" id="{603A83B9-356D-4A84-BAD7-DF125DBCA508}"/>
                </a:ext>
              </a:extLst>
            </p:cNvPr>
            <p:cNvGrpSpPr/>
            <p:nvPr/>
          </p:nvGrpSpPr>
          <p:grpSpPr>
            <a:xfrm rot="19878517">
              <a:off x="6314900" y="2023438"/>
              <a:ext cx="300696" cy="368755"/>
              <a:chOff x="5824247" y="1202752"/>
              <a:chExt cx="271753" cy="368755"/>
            </a:xfrm>
          </p:grpSpPr>
          <p:sp>
            <p:nvSpPr>
              <p:cNvPr id="215" name="막힌 원호[B] 213">
                <a:extLst>
                  <a:ext uri="{FF2B5EF4-FFF2-40B4-BE49-F238E27FC236}">
                    <a16:creationId xmlns:a16="http://schemas.microsoft.com/office/drawing/2014/main" id="{DAA421D5-E987-4634-B55B-AF67F0359884}"/>
                  </a:ext>
                </a:extLst>
              </p:cNvPr>
              <p:cNvSpPr/>
              <p:nvPr/>
            </p:nvSpPr>
            <p:spPr>
              <a:xfrm rot="10800000">
                <a:off x="5963070" y="1485086"/>
                <a:ext cx="132930" cy="79493"/>
              </a:xfrm>
              <a:prstGeom prst="blockArc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solidFill>
                  <a:schemeClr val="bg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ko-KR" altLang="en-US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216" name="그룹 215">
                <a:extLst>
                  <a:ext uri="{FF2B5EF4-FFF2-40B4-BE49-F238E27FC236}">
                    <a16:creationId xmlns:a16="http://schemas.microsoft.com/office/drawing/2014/main" id="{F1C1F88E-3E57-4271-BA4A-061D24D975E8}"/>
                  </a:ext>
                </a:extLst>
              </p:cNvPr>
              <p:cNvGrpSpPr/>
              <p:nvPr/>
            </p:nvGrpSpPr>
            <p:grpSpPr>
              <a:xfrm rot="3531112">
                <a:off x="5734912" y="1292087"/>
                <a:ext cx="368755" cy="190086"/>
                <a:chOff x="5472781" y="1850928"/>
                <a:chExt cx="368755" cy="190086"/>
              </a:xfrm>
            </p:grpSpPr>
            <p:sp>
              <p:nvSpPr>
                <p:cNvPr id="217" name="저장 데이터 215">
                  <a:extLst>
                    <a:ext uri="{FF2B5EF4-FFF2-40B4-BE49-F238E27FC236}">
                      <a16:creationId xmlns:a16="http://schemas.microsoft.com/office/drawing/2014/main" id="{F5176847-62C3-40AC-A30C-66E52AE3CDF2}"/>
                    </a:ext>
                  </a:extLst>
                </p:cNvPr>
                <p:cNvSpPr/>
                <p:nvPr/>
              </p:nvSpPr>
              <p:spPr>
                <a:xfrm rot="16200000">
                  <a:off x="5738099" y="1906850"/>
                  <a:ext cx="76846" cy="130029"/>
                </a:xfrm>
                <a:prstGeom prst="flowChartOnlineStorage">
                  <a:avLst/>
                </a:prstGeom>
                <a:solidFill>
                  <a:schemeClr val="accent5">
                    <a:lumMod val="7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ko-KR" altLang="en-US"/>
                </a:p>
              </p:txBody>
            </p:sp>
            <p:sp>
              <p:nvSpPr>
                <p:cNvPr id="218" name="포인트가 16개인 별 216">
                  <a:extLst>
                    <a:ext uri="{FF2B5EF4-FFF2-40B4-BE49-F238E27FC236}">
                      <a16:creationId xmlns:a16="http://schemas.microsoft.com/office/drawing/2014/main" id="{2DA31C61-0467-4DBB-8DBB-D5B2AA21505A}"/>
                    </a:ext>
                  </a:extLst>
                </p:cNvPr>
                <p:cNvSpPr/>
                <p:nvPr/>
              </p:nvSpPr>
              <p:spPr>
                <a:xfrm>
                  <a:off x="5526928" y="1850928"/>
                  <a:ext cx="173374" cy="190086"/>
                </a:xfrm>
                <a:prstGeom prst="star16">
                  <a:avLst/>
                </a:prstGeom>
                <a:solidFill>
                  <a:srgbClr val="92D050"/>
                </a:solidFill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ko-KR" altLang="en-US"/>
                </a:p>
              </p:txBody>
            </p:sp>
            <p:sp>
              <p:nvSpPr>
                <p:cNvPr id="219" name="TextBox 218">
                  <a:extLst>
                    <a:ext uri="{FF2B5EF4-FFF2-40B4-BE49-F238E27FC236}">
                      <a16:creationId xmlns:a16="http://schemas.microsoft.com/office/drawing/2014/main" id="{3DF15CA9-8D3A-427D-A738-3D5784BBF166}"/>
                    </a:ext>
                  </a:extLst>
                </p:cNvPr>
                <p:cNvSpPr txBox="1"/>
                <p:nvPr/>
              </p:nvSpPr>
              <p:spPr>
                <a:xfrm>
                  <a:off x="5472781" y="1858984"/>
                  <a:ext cx="292068" cy="1692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kumimoji="1" lang="en-US" altLang="ko-KR" sz="500" dirty="0"/>
                    <a:t>Cy3</a:t>
                  </a:r>
                  <a:endParaRPr kumimoji="1" lang="ko-KR" altLang="en-US" sz="500" dirty="0"/>
                </a:p>
              </p:txBody>
            </p:sp>
          </p:grpSp>
        </p:grpSp>
        <p:grpSp>
          <p:nvGrpSpPr>
            <p:cNvPr id="220" name="그룹 219">
              <a:extLst>
                <a:ext uri="{FF2B5EF4-FFF2-40B4-BE49-F238E27FC236}">
                  <a16:creationId xmlns:a16="http://schemas.microsoft.com/office/drawing/2014/main" id="{A3286A16-9DB3-473E-B994-1F76D6089A1D}"/>
                </a:ext>
              </a:extLst>
            </p:cNvPr>
            <p:cNvGrpSpPr/>
            <p:nvPr/>
          </p:nvGrpSpPr>
          <p:grpSpPr>
            <a:xfrm>
              <a:off x="6537066" y="1679005"/>
              <a:ext cx="374549" cy="328911"/>
              <a:chOff x="5401973" y="1501548"/>
              <a:chExt cx="374549" cy="328911"/>
            </a:xfrm>
          </p:grpSpPr>
          <p:sp>
            <p:nvSpPr>
              <p:cNvPr id="221" name="막힌 원호[B] 219">
                <a:extLst>
                  <a:ext uri="{FF2B5EF4-FFF2-40B4-BE49-F238E27FC236}">
                    <a16:creationId xmlns:a16="http://schemas.microsoft.com/office/drawing/2014/main" id="{FA564030-4592-4F9A-A7E2-7F2225FE3891}"/>
                  </a:ext>
                </a:extLst>
              </p:cNvPr>
              <p:cNvSpPr/>
              <p:nvPr/>
            </p:nvSpPr>
            <p:spPr>
              <a:xfrm rot="7294814">
                <a:off x="5375255" y="1724247"/>
                <a:ext cx="132930" cy="79493"/>
              </a:xfrm>
              <a:prstGeom prst="blockArc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solidFill>
                  <a:schemeClr val="bg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ko-KR" altLang="en-US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222" name="그룹 221">
                <a:extLst>
                  <a:ext uri="{FF2B5EF4-FFF2-40B4-BE49-F238E27FC236}">
                    <a16:creationId xmlns:a16="http://schemas.microsoft.com/office/drawing/2014/main" id="{58B81031-43E0-4A5F-BA92-9196698739DC}"/>
                  </a:ext>
                </a:extLst>
              </p:cNvPr>
              <p:cNvGrpSpPr/>
              <p:nvPr/>
            </p:nvGrpSpPr>
            <p:grpSpPr>
              <a:xfrm rot="21190909">
                <a:off x="5422634" y="1501548"/>
                <a:ext cx="353888" cy="253598"/>
                <a:chOff x="5422634" y="1501548"/>
                <a:chExt cx="353888" cy="253598"/>
              </a:xfrm>
            </p:grpSpPr>
            <p:sp>
              <p:nvSpPr>
                <p:cNvPr id="223" name="포인트가 16개인 별 221">
                  <a:extLst>
                    <a:ext uri="{FF2B5EF4-FFF2-40B4-BE49-F238E27FC236}">
                      <a16:creationId xmlns:a16="http://schemas.microsoft.com/office/drawing/2014/main" id="{0C73FB58-F01E-4626-9355-33F083C32D49}"/>
                    </a:ext>
                  </a:extLst>
                </p:cNvPr>
                <p:cNvSpPr/>
                <p:nvPr/>
              </p:nvSpPr>
              <p:spPr>
                <a:xfrm>
                  <a:off x="5550685" y="1501548"/>
                  <a:ext cx="173374" cy="190086"/>
                </a:xfrm>
                <a:prstGeom prst="star16">
                  <a:avLst/>
                </a:prstGeom>
                <a:solidFill>
                  <a:srgbClr val="FF0000"/>
                </a:solidFill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ko-KR" altLang="en-US"/>
                </a:p>
              </p:txBody>
            </p:sp>
            <p:sp>
              <p:nvSpPr>
                <p:cNvPr id="224" name="TextBox 223">
                  <a:extLst>
                    <a:ext uri="{FF2B5EF4-FFF2-40B4-BE49-F238E27FC236}">
                      <a16:creationId xmlns:a16="http://schemas.microsoft.com/office/drawing/2014/main" id="{39708D77-9B67-4E02-A8FE-E866FE2F8A44}"/>
                    </a:ext>
                  </a:extLst>
                </p:cNvPr>
                <p:cNvSpPr txBox="1"/>
                <p:nvPr/>
              </p:nvSpPr>
              <p:spPr>
                <a:xfrm>
                  <a:off x="5484454" y="1501548"/>
                  <a:ext cx="292068" cy="1692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kumimoji="1" lang="en-US" altLang="ko-KR" sz="500" dirty="0"/>
                    <a:t>Cy5</a:t>
                  </a:r>
                  <a:endParaRPr kumimoji="1" lang="ko-KR" altLang="en-US" sz="500" dirty="0"/>
                </a:p>
              </p:txBody>
            </p:sp>
            <p:sp>
              <p:nvSpPr>
                <p:cNvPr id="225" name="저장 데이터 223">
                  <a:extLst>
                    <a:ext uri="{FF2B5EF4-FFF2-40B4-BE49-F238E27FC236}">
                      <a16:creationId xmlns:a16="http://schemas.microsoft.com/office/drawing/2014/main" id="{9EAD4656-2662-41F1-BB52-BB0804E3AF13}"/>
                    </a:ext>
                  </a:extLst>
                </p:cNvPr>
                <p:cNvSpPr/>
                <p:nvPr/>
              </p:nvSpPr>
              <p:spPr>
                <a:xfrm rot="16200000">
                  <a:off x="5418983" y="1621465"/>
                  <a:ext cx="137332" cy="130029"/>
                </a:xfrm>
                <a:prstGeom prst="flowChartOnlineStorag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ko-KR" altLang="en-US"/>
                </a:p>
              </p:txBody>
            </p:sp>
          </p:grpSp>
        </p:grpSp>
        <p:grpSp>
          <p:nvGrpSpPr>
            <p:cNvPr id="226" name="그룹 225">
              <a:extLst>
                <a:ext uri="{FF2B5EF4-FFF2-40B4-BE49-F238E27FC236}">
                  <a16:creationId xmlns:a16="http://schemas.microsoft.com/office/drawing/2014/main" id="{54627A2C-62F1-40D6-A0C9-865980B11CA6}"/>
                </a:ext>
              </a:extLst>
            </p:cNvPr>
            <p:cNvGrpSpPr/>
            <p:nvPr/>
          </p:nvGrpSpPr>
          <p:grpSpPr>
            <a:xfrm rot="3164759">
              <a:off x="5822833" y="2145592"/>
              <a:ext cx="374549" cy="328911"/>
              <a:chOff x="5401973" y="1501548"/>
              <a:chExt cx="374549" cy="328911"/>
            </a:xfrm>
          </p:grpSpPr>
          <p:sp>
            <p:nvSpPr>
              <p:cNvPr id="227" name="막힌 원호[B] 225">
                <a:extLst>
                  <a:ext uri="{FF2B5EF4-FFF2-40B4-BE49-F238E27FC236}">
                    <a16:creationId xmlns:a16="http://schemas.microsoft.com/office/drawing/2014/main" id="{876BF5D8-C1F0-43E7-87C5-42F1D43349B3}"/>
                  </a:ext>
                </a:extLst>
              </p:cNvPr>
              <p:cNvSpPr/>
              <p:nvPr/>
            </p:nvSpPr>
            <p:spPr>
              <a:xfrm rot="7294814">
                <a:off x="5375255" y="1724247"/>
                <a:ext cx="132930" cy="79493"/>
              </a:xfrm>
              <a:prstGeom prst="blockArc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solidFill>
                  <a:schemeClr val="bg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ko-KR" altLang="en-US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228" name="그룹 227">
                <a:extLst>
                  <a:ext uri="{FF2B5EF4-FFF2-40B4-BE49-F238E27FC236}">
                    <a16:creationId xmlns:a16="http://schemas.microsoft.com/office/drawing/2014/main" id="{56A4561A-FB85-432E-BA21-0F59C1989722}"/>
                  </a:ext>
                </a:extLst>
              </p:cNvPr>
              <p:cNvGrpSpPr/>
              <p:nvPr/>
            </p:nvGrpSpPr>
            <p:grpSpPr>
              <a:xfrm rot="21190909">
                <a:off x="5422634" y="1501548"/>
                <a:ext cx="353888" cy="253598"/>
                <a:chOff x="5422634" y="1501548"/>
                <a:chExt cx="353888" cy="253598"/>
              </a:xfrm>
            </p:grpSpPr>
            <p:sp>
              <p:nvSpPr>
                <p:cNvPr id="229" name="포인트가 16개인 별 227">
                  <a:extLst>
                    <a:ext uri="{FF2B5EF4-FFF2-40B4-BE49-F238E27FC236}">
                      <a16:creationId xmlns:a16="http://schemas.microsoft.com/office/drawing/2014/main" id="{62C240A5-A9DE-4020-8E7B-49BBBAD04991}"/>
                    </a:ext>
                  </a:extLst>
                </p:cNvPr>
                <p:cNvSpPr/>
                <p:nvPr/>
              </p:nvSpPr>
              <p:spPr>
                <a:xfrm>
                  <a:off x="5550685" y="1501548"/>
                  <a:ext cx="173374" cy="190086"/>
                </a:xfrm>
                <a:prstGeom prst="star16">
                  <a:avLst/>
                </a:prstGeom>
                <a:solidFill>
                  <a:srgbClr val="FF0000"/>
                </a:solidFill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ko-KR" altLang="en-US"/>
                </a:p>
              </p:txBody>
            </p:sp>
            <p:sp>
              <p:nvSpPr>
                <p:cNvPr id="230" name="TextBox 229">
                  <a:extLst>
                    <a:ext uri="{FF2B5EF4-FFF2-40B4-BE49-F238E27FC236}">
                      <a16:creationId xmlns:a16="http://schemas.microsoft.com/office/drawing/2014/main" id="{3CA3091F-5E28-4A33-8898-455F11C5CA8D}"/>
                    </a:ext>
                  </a:extLst>
                </p:cNvPr>
                <p:cNvSpPr txBox="1"/>
                <p:nvPr/>
              </p:nvSpPr>
              <p:spPr>
                <a:xfrm>
                  <a:off x="5484454" y="1501548"/>
                  <a:ext cx="292068" cy="1692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kumimoji="1" lang="en-US" altLang="ko-KR" sz="500" dirty="0"/>
                    <a:t>Cy5</a:t>
                  </a:r>
                  <a:endParaRPr kumimoji="1" lang="ko-KR" altLang="en-US" sz="500" dirty="0"/>
                </a:p>
              </p:txBody>
            </p:sp>
            <p:sp>
              <p:nvSpPr>
                <p:cNvPr id="231" name="저장 데이터 229">
                  <a:extLst>
                    <a:ext uri="{FF2B5EF4-FFF2-40B4-BE49-F238E27FC236}">
                      <a16:creationId xmlns:a16="http://schemas.microsoft.com/office/drawing/2014/main" id="{C9B86861-FE58-4450-8710-4120CA69CD8A}"/>
                    </a:ext>
                  </a:extLst>
                </p:cNvPr>
                <p:cNvSpPr/>
                <p:nvPr/>
              </p:nvSpPr>
              <p:spPr>
                <a:xfrm rot="16200000">
                  <a:off x="5418983" y="1621465"/>
                  <a:ext cx="137332" cy="130029"/>
                </a:xfrm>
                <a:prstGeom prst="flowChartOnlineStorag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ko-KR" altLang="en-US"/>
                </a:p>
              </p:txBody>
            </p:sp>
          </p:grpSp>
        </p:grpSp>
        <p:grpSp>
          <p:nvGrpSpPr>
            <p:cNvPr id="238" name="그룹 237">
              <a:extLst>
                <a:ext uri="{FF2B5EF4-FFF2-40B4-BE49-F238E27FC236}">
                  <a16:creationId xmlns:a16="http://schemas.microsoft.com/office/drawing/2014/main" id="{4579D8C4-933C-4EA4-82D1-FB4B93F782C9}"/>
                </a:ext>
              </a:extLst>
            </p:cNvPr>
            <p:cNvGrpSpPr/>
            <p:nvPr/>
          </p:nvGrpSpPr>
          <p:grpSpPr>
            <a:xfrm>
              <a:off x="7403312" y="1837071"/>
              <a:ext cx="374549" cy="328911"/>
              <a:chOff x="5401973" y="1501548"/>
              <a:chExt cx="374549" cy="328911"/>
            </a:xfrm>
          </p:grpSpPr>
          <p:sp>
            <p:nvSpPr>
              <p:cNvPr id="239" name="막힌 원호[B] 237">
                <a:extLst>
                  <a:ext uri="{FF2B5EF4-FFF2-40B4-BE49-F238E27FC236}">
                    <a16:creationId xmlns:a16="http://schemas.microsoft.com/office/drawing/2014/main" id="{A9A5AB64-DEE4-4F15-B4B6-8451621BB7B0}"/>
                  </a:ext>
                </a:extLst>
              </p:cNvPr>
              <p:cNvSpPr/>
              <p:nvPr/>
            </p:nvSpPr>
            <p:spPr>
              <a:xfrm rot="7294814">
                <a:off x="5375255" y="1724247"/>
                <a:ext cx="132930" cy="79493"/>
              </a:xfrm>
              <a:prstGeom prst="blockArc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solidFill>
                  <a:schemeClr val="bg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ko-KR" altLang="en-US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240" name="그룹 239">
                <a:extLst>
                  <a:ext uri="{FF2B5EF4-FFF2-40B4-BE49-F238E27FC236}">
                    <a16:creationId xmlns:a16="http://schemas.microsoft.com/office/drawing/2014/main" id="{EEBF8616-CB6E-4FFE-B7D2-5FE9A890B5E2}"/>
                  </a:ext>
                </a:extLst>
              </p:cNvPr>
              <p:cNvGrpSpPr/>
              <p:nvPr/>
            </p:nvGrpSpPr>
            <p:grpSpPr>
              <a:xfrm rot="21190909">
                <a:off x="5422634" y="1501548"/>
                <a:ext cx="353888" cy="253598"/>
                <a:chOff x="5422634" y="1501548"/>
                <a:chExt cx="353888" cy="253598"/>
              </a:xfrm>
            </p:grpSpPr>
            <p:sp>
              <p:nvSpPr>
                <p:cNvPr id="241" name="포인트가 16개인 별 239">
                  <a:extLst>
                    <a:ext uri="{FF2B5EF4-FFF2-40B4-BE49-F238E27FC236}">
                      <a16:creationId xmlns:a16="http://schemas.microsoft.com/office/drawing/2014/main" id="{65BED1C6-206C-4416-A37A-537797244916}"/>
                    </a:ext>
                  </a:extLst>
                </p:cNvPr>
                <p:cNvSpPr/>
                <p:nvPr/>
              </p:nvSpPr>
              <p:spPr>
                <a:xfrm>
                  <a:off x="5550685" y="1501548"/>
                  <a:ext cx="173374" cy="190086"/>
                </a:xfrm>
                <a:prstGeom prst="star16">
                  <a:avLst/>
                </a:prstGeom>
                <a:solidFill>
                  <a:srgbClr val="FF0000"/>
                </a:solidFill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ko-KR" altLang="en-US"/>
                </a:p>
              </p:txBody>
            </p:sp>
            <p:sp>
              <p:nvSpPr>
                <p:cNvPr id="242" name="TextBox 241">
                  <a:extLst>
                    <a:ext uri="{FF2B5EF4-FFF2-40B4-BE49-F238E27FC236}">
                      <a16:creationId xmlns:a16="http://schemas.microsoft.com/office/drawing/2014/main" id="{7E9DC325-7B51-40C3-BA45-CE8D5323FA28}"/>
                    </a:ext>
                  </a:extLst>
                </p:cNvPr>
                <p:cNvSpPr txBox="1"/>
                <p:nvPr/>
              </p:nvSpPr>
              <p:spPr>
                <a:xfrm>
                  <a:off x="5484454" y="1501548"/>
                  <a:ext cx="292068" cy="1692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kumimoji="1" lang="en-US" altLang="ko-KR" sz="500" dirty="0"/>
                    <a:t>Cy5</a:t>
                  </a:r>
                  <a:endParaRPr kumimoji="1" lang="ko-KR" altLang="en-US" sz="500" dirty="0"/>
                </a:p>
              </p:txBody>
            </p:sp>
            <p:sp>
              <p:nvSpPr>
                <p:cNvPr id="243" name="저장 데이터 241">
                  <a:extLst>
                    <a:ext uri="{FF2B5EF4-FFF2-40B4-BE49-F238E27FC236}">
                      <a16:creationId xmlns:a16="http://schemas.microsoft.com/office/drawing/2014/main" id="{8133DC8E-5614-4979-A3E6-72D5724C13E6}"/>
                    </a:ext>
                  </a:extLst>
                </p:cNvPr>
                <p:cNvSpPr/>
                <p:nvPr/>
              </p:nvSpPr>
              <p:spPr>
                <a:xfrm rot="16200000">
                  <a:off x="5418983" y="1621465"/>
                  <a:ext cx="137332" cy="130029"/>
                </a:xfrm>
                <a:prstGeom prst="flowChartOnlineStorag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ko-KR" altLang="en-US"/>
                </a:p>
              </p:txBody>
            </p:sp>
          </p:grpSp>
        </p:grpSp>
        <p:grpSp>
          <p:nvGrpSpPr>
            <p:cNvPr id="244" name="그룹 243">
              <a:extLst>
                <a:ext uri="{FF2B5EF4-FFF2-40B4-BE49-F238E27FC236}">
                  <a16:creationId xmlns:a16="http://schemas.microsoft.com/office/drawing/2014/main" id="{289FAF4B-1E29-4B12-8DC1-20378BCE08AF}"/>
                </a:ext>
              </a:extLst>
            </p:cNvPr>
            <p:cNvGrpSpPr/>
            <p:nvPr/>
          </p:nvGrpSpPr>
          <p:grpSpPr>
            <a:xfrm rot="2666299">
              <a:off x="8311039" y="1449227"/>
              <a:ext cx="300696" cy="368755"/>
              <a:chOff x="5824247" y="1202752"/>
              <a:chExt cx="271753" cy="368755"/>
            </a:xfrm>
          </p:grpSpPr>
          <p:sp>
            <p:nvSpPr>
              <p:cNvPr id="245" name="막힌 원호[B] 243">
                <a:extLst>
                  <a:ext uri="{FF2B5EF4-FFF2-40B4-BE49-F238E27FC236}">
                    <a16:creationId xmlns:a16="http://schemas.microsoft.com/office/drawing/2014/main" id="{B2FC5736-B8C2-41B9-AA88-4E105D6F5263}"/>
                  </a:ext>
                </a:extLst>
              </p:cNvPr>
              <p:cNvSpPr/>
              <p:nvPr/>
            </p:nvSpPr>
            <p:spPr>
              <a:xfrm rot="10800000">
                <a:off x="5963070" y="1485086"/>
                <a:ext cx="132930" cy="79493"/>
              </a:xfrm>
              <a:prstGeom prst="blockArc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solidFill>
                  <a:schemeClr val="bg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ko-KR" altLang="en-US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246" name="그룹 245">
                <a:extLst>
                  <a:ext uri="{FF2B5EF4-FFF2-40B4-BE49-F238E27FC236}">
                    <a16:creationId xmlns:a16="http://schemas.microsoft.com/office/drawing/2014/main" id="{C3D762BF-58A0-4184-8BA0-1709FB314FD0}"/>
                  </a:ext>
                </a:extLst>
              </p:cNvPr>
              <p:cNvGrpSpPr/>
              <p:nvPr/>
            </p:nvGrpSpPr>
            <p:grpSpPr>
              <a:xfrm rot="3531112">
                <a:off x="5734912" y="1292087"/>
                <a:ext cx="368755" cy="190086"/>
                <a:chOff x="5472781" y="1850928"/>
                <a:chExt cx="368755" cy="190086"/>
              </a:xfrm>
            </p:grpSpPr>
            <p:sp>
              <p:nvSpPr>
                <p:cNvPr id="247" name="저장 데이터 245">
                  <a:extLst>
                    <a:ext uri="{FF2B5EF4-FFF2-40B4-BE49-F238E27FC236}">
                      <a16:creationId xmlns:a16="http://schemas.microsoft.com/office/drawing/2014/main" id="{ED607197-74CA-4192-8400-9B0F0D012468}"/>
                    </a:ext>
                  </a:extLst>
                </p:cNvPr>
                <p:cNvSpPr/>
                <p:nvPr/>
              </p:nvSpPr>
              <p:spPr>
                <a:xfrm rot="16200000">
                  <a:off x="5738099" y="1906850"/>
                  <a:ext cx="76846" cy="130029"/>
                </a:xfrm>
                <a:prstGeom prst="flowChartOnlineStorage">
                  <a:avLst/>
                </a:prstGeom>
                <a:solidFill>
                  <a:schemeClr val="accent5">
                    <a:lumMod val="7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ko-KR" altLang="en-US"/>
                </a:p>
              </p:txBody>
            </p:sp>
            <p:sp>
              <p:nvSpPr>
                <p:cNvPr id="248" name="포인트가 16개인 별 246">
                  <a:extLst>
                    <a:ext uri="{FF2B5EF4-FFF2-40B4-BE49-F238E27FC236}">
                      <a16:creationId xmlns:a16="http://schemas.microsoft.com/office/drawing/2014/main" id="{EDA6B1DA-6E3A-43FA-BEAD-D91A5B439DEE}"/>
                    </a:ext>
                  </a:extLst>
                </p:cNvPr>
                <p:cNvSpPr/>
                <p:nvPr/>
              </p:nvSpPr>
              <p:spPr>
                <a:xfrm>
                  <a:off x="5526928" y="1850928"/>
                  <a:ext cx="173374" cy="190086"/>
                </a:xfrm>
                <a:prstGeom prst="star16">
                  <a:avLst/>
                </a:prstGeom>
                <a:solidFill>
                  <a:srgbClr val="92D050"/>
                </a:solidFill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ko-KR" altLang="en-US"/>
                </a:p>
              </p:txBody>
            </p:sp>
            <p:sp>
              <p:nvSpPr>
                <p:cNvPr id="249" name="TextBox 248">
                  <a:extLst>
                    <a:ext uri="{FF2B5EF4-FFF2-40B4-BE49-F238E27FC236}">
                      <a16:creationId xmlns:a16="http://schemas.microsoft.com/office/drawing/2014/main" id="{DBE07F42-CEA7-427E-B8AB-EF4D6F4D1C6F}"/>
                    </a:ext>
                  </a:extLst>
                </p:cNvPr>
                <p:cNvSpPr txBox="1"/>
                <p:nvPr/>
              </p:nvSpPr>
              <p:spPr>
                <a:xfrm>
                  <a:off x="5472781" y="1858984"/>
                  <a:ext cx="292068" cy="1692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kumimoji="1" lang="en-US" altLang="ko-KR" sz="500" dirty="0"/>
                    <a:t>Cy3</a:t>
                  </a:r>
                  <a:endParaRPr kumimoji="1" lang="ko-KR" altLang="en-US" sz="500" dirty="0"/>
                </a:p>
              </p:txBody>
            </p:sp>
          </p:grpSp>
        </p:grpSp>
        <p:grpSp>
          <p:nvGrpSpPr>
            <p:cNvPr id="250" name="그룹 249">
              <a:extLst>
                <a:ext uri="{FF2B5EF4-FFF2-40B4-BE49-F238E27FC236}">
                  <a16:creationId xmlns:a16="http://schemas.microsoft.com/office/drawing/2014/main" id="{B12A8BED-A71C-4043-83A8-7BCC1F46F13E}"/>
                </a:ext>
              </a:extLst>
            </p:cNvPr>
            <p:cNvGrpSpPr/>
            <p:nvPr/>
          </p:nvGrpSpPr>
          <p:grpSpPr>
            <a:xfrm>
              <a:off x="7863847" y="1369436"/>
              <a:ext cx="374549" cy="328911"/>
              <a:chOff x="5401973" y="1501548"/>
              <a:chExt cx="374549" cy="328911"/>
            </a:xfrm>
          </p:grpSpPr>
          <p:sp>
            <p:nvSpPr>
              <p:cNvPr id="251" name="막힌 원호[B] 249">
                <a:extLst>
                  <a:ext uri="{FF2B5EF4-FFF2-40B4-BE49-F238E27FC236}">
                    <a16:creationId xmlns:a16="http://schemas.microsoft.com/office/drawing/2014/main" id="{F058C866-E78F-4AB2-A57C-5495DF3B62A6}"/>
                  </a:ext>
                </a:extLst>
              </p:cNvPr>
              <p:cNvSpPr/>
              <p:nvPr/>
            </p:nvSpPr>
            <p:spPr>
              <a:xfrm rot="7294814">
                <a:off x="5375255" y="1724247"/>
                <a:ext cx="132930" cy="79493"/>
              </a:xfrm>
              <a:prstGeom prst="blockArc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solidFill>
                  <a:schemeClr val="bg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ko-KR" altLang="en-US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252" name="그룹 251">
                <a:extLst>
                  <a:ext uri="{FF2B5EF4-FFF2-40B4-BE49-F238E27FC236}">
                    <a16:creationId xmlns:a16="http://schemas.microsoft.com/office/drawing/2014/main" id="{7F90CDA9-2D46-4EE0-A9FC-639BF4F055D1}"/>
                  </a:ext>
                </a:extLst>
              </p:cNvPr>
              <p:cNvGrpSpPr/>
              <p:nvPr/>
            </p:nvGrpSpPr>
            <p:grpSpPr>
              <a:xfrm rot="21190909">
                <a:off x="5422634" y="1501548"/>
                <a:ext cx="353888" cy="253598"/>
                <a:chOff x="5422634" y="1501548"/>
                <a:chExt cx="353888" cy="253598"/>
              </a:xfrm>
            </p:grpSpPr>
            <p:sp>
              <p:nvSpPr>
                <p:cNvPr id="253" name="포인트가 16개인 별 251">
                  <a:extLst>
                    <a:ext uri="{FF2B5EF4-FFF2-40B4-BE49-F238E27FC236}">
                      <a16:creationId xmlns:a16="http://schemas.microsoft.com/office/drawing/2014/main" id="{96D4BDF5-DD7D-4329-9898-4654F39E337F}"/>
                    </a:ext>
                  </a:extLst>
                </p:cNvPr>
                <p:cNvSpPr/>
                <p:nvPr/>
              </p:nvSpPr>
              <p:spPr>
                <a:xfrm>
                  <a:off x="5550685" y="1501548"/>
                  <a:ext cx="173374" cy="190086"/>
                </a:xfrm>
                <a:prstGeom prst="star16">
                  <a:avLst/>
                </a:prstGeom>
                <a:solidFill>
                  <a:srgbClr val="FF0000"/>
                </a:solidFill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ko-KR" altLang="en-US"/>
                </a:p>
              </p:txBody>
            </p:sp>
            <p:sp>
              <p:nvSpPr>
                <p:cNvPr id="254" name="TextBox 253">
                  <a:extLst>
                    <a:ext uri="{FF2B5EF4-FFF2-40B4-BE49-F238E27FC236}">
                      <a16:creationId xmlns:a16="http://schemas.microsoft.com/office/drawing/2014/main" id="{01F9C737-04EA-4664-A569-580184EE0B1A}"/>
                    </a:ext>
                  </a:extLst>
                </p:cNvPr>
                <p:cNvSpPr txBox="1"/>
                <p:nvPr/>
              </p:nvSpPr>
              <p:spPr>
                <a:xfrm>
                  <a:off x="5484454" y="1501548"/>
                  <a:ext cx="292068" cy="1692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kumimoji="1" lang="en-US" altLang="ko-KR" sz="500" dirty="0"/>
                    <a:t>Cy5</a:t>
                  </a:r>
                  <a:endParaRPr kumimoji="1" lang="ko-KR" altLang="en-US" sz="500" dirty="0"/>
                </a:p>
              </p:txBody>
            </p:sp>
            <p:sp>
              <p:nvSpPr>
                <p:cNvPr id="255" name="저장 데이터 253">
                  <a:extLst>
                    <a:ext uri="{FF2B5EF4-FFF2-40B4-BE49-F238E27FC236}">
                      <a16:creationId xmlns:a16="http://schemas.microsoft.com/office/drawing/2014/main" id="{6A77EF42-F7BC-4E49-8431-442CC4442D02}"/>
                    </a:ext>
                  </a:extLst>
                </p:cNvPr>
                <p:cNvSpPr/>
                <p:nvPr/>
              </p:nvSpPr>
              <p:spPr>
                <a:xfrm rot="16200000">
                  <a:off x="5418983" y="1621465"/>
                  <a:ext cx="137332" cy="130029"/>
                </a:xfrm>
                <a:prstGeom prst="flowChartOnlineStorag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ko-KR" altLang="en-US"/>
                </a:p>
              </p:txBody>
            </p:sp>
          </p:grpSp>
        </p:grpSp>
        <p:grpSp>
          <p:nvGrpSpPr>
            <p:cNvPr id="256" name="그룹 255">
              <a:extLst>
                <a:ext uri="{FF2B5EF4-FFF2-40B4-BE49-F238E27FC236}">
                  <a16:creationId xmlns:a16="http://schemas.microsoft.com/office/drawing/2014/main" id="{96AAB08F-5C6A-48B6-BB69-6F7F600A7162}"/>
                </a:ext>
              </a:extLst>
            </p:cNvPr>
            <p:cNvGrpSpPr/>
            <p:nvPr/>
          </p:nvGrpSpPr>
          <p:grpSpPr>
            <a:xfrm rot="4412998">
              <a:off x="8584596" y="1893412"/>
              <a:ext cx="271753" cy="368755"/>
              <a:chOff x="5824247" y="1202752"/>
              <a:chExt cx="271753" cy="368755"/>
            </a:xfrm>
          </p:grpSpPr>
          <p:sp>
            <p:nvSpPr>
              <p:cNvPr id="257" name="막힌 원호[B] 255">
                <a:extLst>
                  <a:ext uri="{FF2B5EF4-FFF2-40B4-BE49-F238E27FC236}">
                    <a16:creationId xmlns:a16="http://schemas.microsoft.com/office/drawing/2014/main" id="{632C735C-ACE3-4E50-AF14-F20C1377D2E3}"/>
                  </a:ext>
                </a:extLst>
              </p:cNvPr>
              <p:cNvSpPr/>
              <p:nvPr/>
            </p:nvSpPr>
            <p:spPr>
              <a:xfrm rot="10800000">
                <a:off x="5963070" y="1485086"/>
                <a:ext cx="132930" cy="79493"/>
              </a:xfrm>
              <a:prstGeom prst="blockArc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solidFill>
                  <a:schemeClr val="bg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ko-KR" altLang="en-US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258" name="그룹 257">
                <a:extLst>
                  <a:ext uri="{FF2B5EF4-FFF2-40B4-BE49-F238E27FC236}">
                    <a16:creationId xmlns:a16="http://schemas.microsoft.com/office/drawing/2014/main" id="{03F94665-D381-46E9-9407-E2DA15DB154D}"/>
                  </a:ext>
                </a:extLst>
              </p:cNvPr>
              <p:cNvGrpSpPr/>
              <p:nvPr/>
            </p:nvGrpSpPr>
            <p:grpSpPr>
              <a:xfrm rot="3531112">
                <a:off x="5734912" y="1292087"/>
                <a:ext cx="368755" cy="190086"/>
                <a:chOff x="5472781" y="1850928"/>
                <a:chExt cx="368755" cy="190086"/>
              </a:xfrm>
            </p:grpSpPr>
            <p:sp>
              <p:nvSpPr>
                <p:cNvPr id="259" name="저장 데이터 257">
                  <a:extLst>
                    <a:ext uri="{FF2B5EF4-FFF2-40B4-BE49-F238E27FC236}">
                      <a16:creationId xmlns:a16="http://schemas.microsoft.com/office/drawing/2014/main" id="{775B2923-0798-4884-8FD1-4BAA58CA2A1C}"/>
                    </a:ext>
                  </a:extLst>
                </p:cNvPr>
                <p:cNvSpPr/>
                <p:nvPr/>
              </p:nvSpPr>
              <p:spPr>
                <a:xfrm rot="16200000">
                  <a:off x="5738099" y="1906850"/>
                  <a:ext cx="76846" cy="130029"/>
                </a:xfrm>
                <a:prstGeom prst="flowChartOnlineStorage">
                  <a:avLst/>
                </a:prstGeom>
                <a:solidFill>
                  <a:schemeClr val="accent5">
                    <a:lumMod val="7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ko-KR" altLang="en-US"/>
                </a:p>
              </p:txBody>
            </p:sp>
            <p:sp>
              <p:nvSpPr>
                <p:cNvPr id="260" name="포인트가 16개인 별 258">
                  <a:extLst>
                    <a:ext uri="{FF2B5EF4-FFF2-40B4-BE49-F238E27FC236}">
                      <a16:creationId xmlns:a16="http://schemas.microsoft.com/office/drawing/2014/main" id="{357B02DB-6534-4F05-877E-883E8CD5B04F}"/>
                    </a:ext>
                  </a:extLst>
                </p:cNvPr>
                <p:cNvSpPr/>
                <p:nvPr/>
              </p:nvSpPr>
              <p:spPr>
                <a:xfrm>
                  <a:off x="5526928" y="1850928"/>
                  <a:ext cx="173374" cy="190086"/>
                </a:xfrm>
                <a:prstGeom prst="star16">
                  <a:avLst/>
                </a:prstGeom>
                <a:solidFill>
                  <a:srgbClr val="92D050"/>
                </a:solidFill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ko-KR" altLang="en-US"/>
                </a:p>
              </p:txBody>
            </p:sp>
            <p:sp>
              <p:nvSpPr>
                <p:cNvPr id="261" name="TextBox 260">
                  <a:extLst>
                    <a:ext uri="{FF2B5EF4-FFF2-40B4-BE49-F238E27FC236}">
                      <a16:creationId xmlns:a16="http://schemas.microsoft.com/office/drawing/2014/main" id="{698CBDC9-029C-413B-9481-4BEE1939EBB4}"/>
                    </a:ext>
                  </a:extLst>
                </p:cNvPr>
                <p:cNvSpPr txBox="1"/>
                <p:nvPr/>
              </p:nvSpPr>
              <p:spPr>
                <a:xfrm>
                  <a:off x="5472781" y="1858984"/>
                  <a:ext cx="292068" cy="1692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kumimoji="1" lang="en-US" altLang="ko-KR" sz="500" dirty="0"/>
                    <a:t>Cy3</a:t>
                  </a:r>
                  <a:endParaRPr kumimoji="1" lang="ko-KR" altLang="en-US" sz="500" dirty="0"/>
                </a:p>
              </p:txBody>
            </p:sp>
          </p:grpSp>
        </p:grpSp>
        <p:grpSp>
          <p:nvGrpSpPr>
            <p:cNvPr id="262" name="그룹 261">
              <a:extLst>
                <a:ext uri="{FF2B5EF4-FFF2-40B4-BE49-F238E27FC236}">
                  <a16:creationId xmlns:a16="http://schemas.microsoft.com/office/drawing/2014/main" id="{C1E3BABB-B118-4F28-AB1E-81D13391735A}"/>
                </a:ext>
              </a:extLst>
            </p:cNvPr>
            <p:cNvGrpSpPr/>
            <p:nvPr/>
          </p:nvGrpSpPr>
          <p:grpSpPr>
            <a:xfrm>
              <a:off x="4896076" y="1715783"/>
              <a:ext cx="370614" cy="153888"/>
              <a:chOff x="4994299" y="5558523"/>
              <a:chExt cx="370614" cy="153888"/>
            </a:xfrm>
          </p:grpSpPr>
          <p:sp>
            <p:nvSpPr>
              <p:cNvPr id="263" name="십이각형 262">
                <a:extLst>
                  <a:ext uri="{FF2B5EF4-FFF2-40B4-BE49-F238E27FC236}">
                    <a16:creationId xmlns:a16="http://schemas.microsoft.com/office/drawing/2014/main" id="{FCFE2822-A7EA-494F-96A7-5E9517683A92}"/>
                  </a:ext>
                </a:extLst>
              </p:cNvPr>
              <p:cNvSpPr/>
              <p:nvPr/>
            </p:nvSpPr>
            <p:spPr>
              <a:xfrm>
                <a:off x="5063705" y="5576748"/>
                <a:ext cx="229342" cy="117438"/>
              </a:xfrm>
              <a:prstGeom prst="dodecagon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ko-KR" altLang="en-US"/>
              </a:p>
            </p:txBody>
          </p:sp>
          <p:sp>
            <p:nvSpPr>
              <p:cNvPr id="264" name="TextBox 263">
                <a:extLst>
                  <a:ext uri="{FF2B5EF4-FFF2-40B4-BE49-F238E27FC236}">
                    <a16:creationId xmlns:a16="http://schemas.microsoft.com/office/drawing/2014/main" id="{9C2D052F-AF17-44EA-949D-C4B97FF6731E}"/>
                  </a:ext>
                </a:extLst>
              </p:cNvPr>
              <p:cNvSpPr txBox="1"/>
              <p:nvPr/>
            </p:nvSpPr>
            <p:spPr>
              <a:xfrm>
                <a:off x="4994299" y="5558523"/>
                <a:ext cx="370614" cy="15388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ko-KR" sz="400" b="1" dirty="0"/>
                  <a:t>HYK-16</a:t>
                </a:r>
                <a:endParaRPr kumimoji="1" lang="ko-KR" altLang="en-US" sz="400" b="1" dirty="0"/>
              </a:p>
            </p:txBody>
          </p:sp>
        </p:grpSp>
        <p:grpSp>
          <p:nvGrpSpPr>
            <p:cNvPr id="265" name="그룹 264">
              <a:extLst>
                <a:ext uri="{FF2B5EF4-FFF2-40B4-BE49-F238E27FC236}">
                  <a16:creationId xmlns:a16="http://schemas.microsoft.com/office/drawing/2014/main" id="{9CFF1B58-DAF6-47E2-BFF2-BACFF29A021D}"/>
                </a:ext>
              </a:extLst>
            </p:cNvPr>
            <p:cNvGrpSpPr/>
            <p:nvPr/>
          </p:nvGrpSpPr>
          <p:grpSpPr>
            <a:xfrm>
              <a:off x="6456895" y="2026048"/>
              <a:ext cx="370614" cy="153888"/>
              <a:chOff x="4994299" y="5558523"/>
              <a:chExt cx="370614" cy="153888"/>
            </a:xfrm>
          </p:grpSpPr>
          <p:sp>
            <p:nvSpPr>
              <p:cNvPr id="266" name="십이각형 265">
                <a:extLst>
                  <a:ext uri="{FF2B5EF4-FFF2-40B4-BE49-F238E27FC236}">
                    <a16:creationId xmlns:a16="http://schemas.microsoft.com/office/drawing/2014/main" id="{5A142940-58D5-4626-9171-EB64BCC30D1F}"/>
                  </a:ext>
                </a:extLst>
              </p:cNvPr>
              <p:cNvSpPr/>
              <p:nvPr/>
            </p:nvSpPr>
            <p:spPr>
              <a:xfrm>
                <a:off x="5063705" y="5576748"/>
                <a:ext cx="229342" cy="117438"/>
              </a:xfrm>
              <a:prstGeom prst="dodecagon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ko-KR" altLang="en-US"/>
              </a:p>
            </p:txBody>
          </p:sp>
          <p:sp>
            <p:nvSpPr>
              <p:cNvPr id="267" name="TextBox 266">
                <a:extLst>
                  <a:ext uri="{FF2B5EF4-FFF2-40B4-BE49-F238E27FC236}">
                    <a16:creationId xmlns:a16="http://schemas.microsoft.com/office/drawing/2014/main" id="{A36883C7-0771-41FC-99DD-131E4301EAA1}"/>
                  </a:ext>
                </a:extLst>
              </p:cNvPr>
              <p:cNvSpPr txBox="1"/>
              <p:nvPr/>
            </p:nvSpPr>
            <p:spPr>
              <a:xfrm>
                <a:off x="4994299" y="5558523"/>
                <a:ext cx="370614" cy="15388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ko-KR" sz="400" b="1" dirty="0"/>
                  <a:t>HYK-16</a:t>
                </a:r>
                <a:endParaRPr kumimoji="1" lang="ko-KR" altLang="en-US" sz="400" b="1" dirty="0"/>
              </a:p>
            </p:txBody>
          </p:sp>
        </p:grpSp>
        <p:grpSp>
          <p:nvGrpSpPr>
            <p:cNvPr id="268" name="그룹 267">
              <a:extLst>
                <a:ext uri="{FF2B5EF4-FFF2-40B4-BE49-F238E27FC236}">
                  <a16:creationId xmlns:a16="http://schemas.microsoft.com/office/drawing/2014/main" id="{B808AEE5-A49B-4138-BC22-7B35DDB47838}"/>
                </a:ext>
              </a:extLst>
            </p:cNvPr>
            <p:cNvGrpSpPr/>
            <p:nvPr/>
          </p:nvGrpSpPr>
          <p:grpSpPr>
            <a:xfrm>
              <a:off x="6373366" y="1520361"/>
              <a:ext cx="370614" cy="153888"/>
              <a:chOff x="4994299" y="5558523"/>
              <a:chExt cx="370614" cy="153888"/>
            </a:xfrm>
          </p:grpSpPr>
          <p:sp>
            <p:nvSpPr>
              <p:cNvPr id="269" name="십이각형 268">
                <a:extLst>
                  <a:ext uri="{FF2B5EF4-FFF2-40B4-BE49-F238E27FC236}">
                    <a16:creationId xmlns:a16="http://schemas.microsoft.com/office/drawing/2014/main" id="{A1E061C3-A694-4BB3-B051-F83EF3212578}"/>
                  </a:ext>
                </a:extLst>
              </p:cNvPr>
              <p:cNvSpPr/>
              <p:nvPr/>
            </p:nvSpPr>
            <p:spPr>
              <a:xfrm>
                <a:off x="5063705" y="5576748"/>
                <a:ext cx="229342" cy="117438"/>
              </a:xfrm>
              <a:prstGeom prst="dodecagon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ko-KR" altLang="en-US"/>
              </a:p>
            </p:txBody>
          </p:sp>
          <p:sp>
            <p:nvSpPr>
              <p:cNvPr id="270" name="TextBox 269">
                <a:extLst>
                  <a:ext uri="{FF2B5EF4-FFF2-40B4-BE49-F238E27FC236}">
                    <a16:creationId xmlns:a16="http://schemas.microsoft.com/office/drawing/2014/main" id="{E77AFB9C-E4DA-45FB-9171-02D87A62C627}"/>
                  </a:ext>
                </a:extLst>
              </p:cNvPr>
              <p:cNvSpPr txBox="1"/>
              <p:nvPr/>
            </p:nvSpPr>
            <p:spPr>
              <a:xfrm>
                <a:off x="4994299" y="5558523"/>
                <a:ext cx="370614" cy="15388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ko-KR" sz="400" b="1" dirty="0"/>
                  <a:t>HYK-16</a:t>
                </a:r>
                <a:endParaRPr kumimoji="1" lang="ko-KR" altLang="en-US" sz="400" b="1" dirty="0"/>
              </a:p>
            </p:txBody>
          </p:sp>
        </p:grpSp>
        <p:grpSp>
          <p:nvGrpSpPr>
            <p:cNvPr id="271" name="그룹 270">
              <a:extLst>
                <a:ext uri="{FF2B5EF4-FFF2-40B4-BE49-F238E27FC236}">
                  <a16:creationId xmlns:a16="http://schemas.microsoft.com/office/drawing/2014/main" id="{71FFCE29-272B-4ACA-9747-D462FDEF591C}"/>
                </a:ext>
              </a:extLst>
            </p:cNvPr>
            <p:cNvGrpSpPr/>
            <p:nvPr/>
          </p:nvGrpSpPr>
          <p:grpSpPr>
            <a:xfrm>
              <a:off x="5631480" y="2009252"/>
              <a:ext cx="370614" cy="153888"/>
              <a:chOff x="4994299" y="5558523"/>
              <a:chExt cx="370614" cy="153888"/>
            </a:xfrm>
          </p:grpSpPr>
          <p:sp>
            <p:nvSpPr>
              <p:cNvPr id="272" name="십이각형 271">
                <a:extLst>
                  <a:ext uri="{FF2B5EF4-FFF2-40B4-BE49-F238E27FC236}">
                    <a16:creationId xmlns:a16="http://schemas.microsoft.com/office/drawing/2014/main" id="{BEA8B588-8441-4AA4-879E-353C94041F50}"/>
                  </a:ext>
                </a:extLst>
              </p:cNvPr>
              <p:cNvSpPr/>
              <p:nvPr/>
            </p:nvSpPr>
            <p:spPr>
              <a:xfrm>
                <a:off x="5063705" y="5576748"/>
                <a:ext cx="229342" cy="117438"/>
              </a:xfrm>
              <a:prstGeom prst="dodecagon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ko-KR" altLang="en-US"/>
              </a:p>
            </p:txBody>
          </p:sp>
          <p:sp>
            <p:nvSpPr>
              <p:cNvPr id="273" name="TextBox 272">
                <a:extLst>
                  <a:ext uri="{FF2B5EF4-FFF2-40B4-BE49-F238E27FC236}">
                    <a16:creationId xmlns:a16="http://schemas.microsoft.com/office/drawing/2014/main" id="{3AFCBEB3-1165-48F0-B755-E5FE8750FBF0}"/>
                  </a:ext>
                </a:extLst>
              </p:cNvPr>
              <p:cNvSpPr txBox="1"/>
              <p:nvPr/>
            </p:nvSpPr>
            <p:spPr>
              <a:xfrm>
                <a:off x="4994299" y="5558523"/>
                <a:ext cx="370614" cy="15388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ko-KR" sz="400" b="1" dirty="0"/>
                  <a:t>HYK-16</a:t>
                </a:r>
                <a:endParaRPr kumimoji="1" lang="ko-KR" altLang="en-US" sz="400" b="1" dirty="0"/>
              </a:p>
            </p:txBody>
          </p:sp>
        </p:grpSp>
        <p:grpSp>
          <p:nvGrpSpPr>
            <p:cNvPr id="274" name="그룹 273">
              <a:extLst>
                <a:ext uri="{FF2B5EF4-FFF2-40B4-BE49-F238E27FC236}">
                  <a16:creationId xmlns:a16="http://schemas.microsoft.com/office/drawing/2014/main" id="{D4F831B5-EC4C-4DD0-97C8-E9C1E7503211}"/>
                </a:ext>
              </a:extLst>
            </p:cNvPr>
            <p:cNvGrpSpPr/>
            <p:nvPr/>
          </p:nvGrpSpPr>
          <p:grpSpPr>
            <a:xfrm>
              <a:off x="6332386" y="1342942"/>
              <a:ext cx="370614" cy="153888"/>
              <a:chOff x="4994299" y="5558523"/>
              <a:chExt cx="370614" cy="153888"/>
            </a:xfrm>
          </p:grpSpPr>
          <p:sp>
            <p:nvSpPr>
              <p:cNvPr id="275" name="십이각형 274">
                <a:extLst>
                  <a:ext uri="{FF2B5EF4-FFF2-40B4-BE49-F238E27FC236}">
                    <a16:creationId xmlns:a16="http://schemas.microsoft.com/office/drawing/2014/main" id="{BB4FA03A-F001-4F79-ADD1-63A70CB6E577}"/>
                  </a:ext>
                </a:extLst>
              </p:cNvPr>
              <p:cNvSpPr/>
              <p:nvPr/>
            </p:nvSpPr>
            <p:spPr>
              <a:xfrm>
                <a:off x="5063705" y="5576748"/>
                <a:ext cx="229342" cy="117438"/>
              </a:xfrm>
              <a:prstGeom prst="dodecagon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ko-KR" altLang="en-US"/>
              </a:p>
            </p:txBody>
          </p:sp>
          <p:sp>
            <p:nvSpPr>
              <p:cNvPr id="276" name="TextBox 275">
                <a:extLst>
                  <a:ext uri="{FF2B5EF4-FFF2-40B4-BE49-F238E27FC236}">
                    <a16:creationId xmlns:a16="http://schemas.microsoft.com/office/drawing/2014/main" id="{0AB8B45A-C546-480E-BE06-4C8D2FD8A449}"/>
                  </a:ext>
                </a:extLst>
              </p:cNvPr>
              <p:cNvSpPr txBox="1"/>
              <p:nvPr/>
            </p:nvSpPr>
            <p:spPr>
              <a:xfrm>
                <a:off x="4994299" y="5558523"/>
                <a:ext cx="370614" cy="15388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ko-KR" sz="400" b="1" dirty="0"/>
                  <a:t>HYK-16</a:t>
                </a:r>
                <a:endParaRPr kumimoji="1" lang="ko-KR" altLang="en-US" sz="400" b="1" dirty="0"/>
              </a:p>
            </p:txBody>
          </p:sp>
        </p:grpSp>
        <p:grpSp>
          <p:nvGrpSpPr>
            <p:cNvPr id="277" name="그룹 276">
              <a:extLst>
                <a:ext uri="{FF2B5EF4-FFF2-40B4-BE49-F238E27FC236}">
                  <a16:creationId xmlns:a16="http://schemas.microsoft.com/office/drawing/2014/main" id="{0E076F8E-490B-4E45-81C3-5474CBE1226E}"/>
                </a:ext>
              </a:extLst>
            </p:cNvPr>
            <p:cNvGrpSpPr/>
            <p:nvPr/>
          </p:nvGrpSpPr>
          <p:grpSpPr>
            <a:xfrm>
              <a:off x="7245100" y="1842438"/>
              <a:ext cx="370614" cy="153888"/>
              <a:chOff x="4994299" y="5558523"/>
              <a:chExt cx="370614" cy="153888"/>
            </a:xfrm>
          </p:grpSpPr>
          <p:sp>
            <p:nvSpPr>
              <p:cNvPr id="278" name="십이각형 277">
                <a:extLst>
                  <a:ext uri="{FF2B5EF4-FFF2-40B4-BE49-F238E27FC236}">
                    <a16:creationId xmlns:a16="http://schemas.microsoft.com/office/drawing/2014/main" id="{EBA7C9B2-B63F-45CB-A850-408B19C080FF}"/>
                  </a:ext>
                </a:extLst>
              </p:cNvPr>
              <p:cNvSpPr/>
              <p:nvPr/>
            </p:nvSpPr>
            <p:spPr>
              <a:xfrm>
                <a:off x="5063705" y="5576748"/>
                <a:ext cx="229342" cy="117438"/>
              </a:xfrm>
              <a:prstGeom prst="dodecagon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ko-KR" altLang="en-US"/>
              </a:p>
            </p:txBody>
          </p:sp>
          <p:sp>
            <p:nvSpPr>
              <p:cNvPr id="279" name="TextBox 278">
                <a:extLst>
                  <a:ext uri="{FF2B5EF4-FFF2-40B4-BE49-F238E27FC236}">
                    <a16:creationId xmlns:a16="http://schemas.microsoft.com/office/drawing/2014/main" id="{8272A3A3-CDAF-4069-991E-18623E8A5948}"/>
                  </a:ext>
                </a:extLst>
              </p:cNvPr>
              <p:cNvSpPr txBox="1"/>
              <p:nvPr/>
            </p:nvSpPr>
            <p:spPr>
              <a:xfrm>
                <a:off x="4994299" y="5558523"/>
                <a:ext cx="370614" cy="15388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ko-KR" sz="400" b="1" dirty="0"/>
                  <a:t>HYK-16</a:t>
                </a:r>
                <a:endParaRPr kumimoji="1" lang="ko-KR" altLang="en-US" sz="400" b="1" dirty="0"/>
              </a:p>
            </p:txBody>
          </p:sp>
        </p:grpSp>
        <p:grpSp>
          <p:nvGrpSpPr>
            <p:cNvPr id="280" name="그룹 279">
              <a:extLst>
                <a:ext uri="{FF2B5EF4-FFF2-40B4-BE49-F238E27FC236}">
                  <a16:creationId xmlns:a16="http://schemas.microsoft.com/office/drawing/2014/main" id="{AFA01F83-0A8A-4AE3-BEE7-C3543848906C}"/>
                </a:ext>
              </a:extLst>
            </p:cNvPr>
            <p:cNvGrpSpPr/>
            <p:nvPr/>
          </p:nvGrpSpPr>
          <p:grpSpPr>
            <a:xfrm>
              <a:off x="7802782" y="1394514"/>
              <a:ext cx="370614" cy="153888"/>
              <a:chOff x="4994299" y="5558523"/>
              <a:chExt cx="370614" cy="153888"/>
            </a:xfrm>
          </p:grpSpPr>
          <p:sp>
            <p:nvSpPr>
              <p:cNvPr id="281" name="십이각형 280">
                <a:extLst>
                  <a:ext uri="{FF2B5EF4-FFF2-40B4-BE49-F238E27FC236}">
                    <a16:creationId xmlns:a16="http://schemas.microsoft.com/office/drawing/2014/main" id="{372D79D9-D376-46CA-9774-FA435D74DB98}"/>
                  </a:ext>
                </a:extLst>
              </p:cNvPr>
              <p:cNvSpPr/>
              <p:nvPr/>
            </p:nvSpPr>
            <p:spPr>
              <a:xfrm>
                <a:off x="5063705" y="5576748"/>
                <a:ext cx="229342" cy="117438"/>
              </a:xfrm>
              <a:prstGeom prst="dodecagon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ko-KR" altLang="en-US"/>
              </a:p>
            </p:txBody>
          </p:sp>
          <p:sp>
            <p:nvSpPr>
              <p:cNvPr id="282" name="TextBox 281">
                <a:extLst>
                  <a:ext uri="{FF2B5EF4-FFF2-40B4-BE49-F238E27FC236}">
                    <a16:creationId xmlns:a16="http://schemas.microsoft.com/office/drawing/2014/main" id="{BD975D9D-A56E-435C-B945-B11217EE279D}"/>
                  </a:ext>
                </a:extLst>
              </p:cNvPr>
              <p:cNvSpPr txBox="1"/>
              <p:nvPr/>
            </p:nvSpPr>
            <p:spPr>
              <a:xfrm>
                <a:off x="4994299" y="5558523"/>
                <a:ext cx="370614" cy="15388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ko-KR" sz="400" b="1" dirty="0"/>
                  <a:t>HYK-16</a:t>
                </a:r>
                <a:endParaRPr kumimoji="1" lang="ko-KR" altLang="en-US" sz="400" b="1" dirty="0"/>
              </a:p>
            </p:txBody>
          </p:sp>
        </p:grpSp>
        <p:grpSp>
          <p:nvGrpSpPr>
            <p:cNvPr id="283" name="그룹 282">
              <a:extLst>
                <a:ext uri="{FF2B5EF4-FFF2-40B4-BE49-F238E27FC236}">
                  <a16:creationId xmlns:a16="http://schemas.microsoft.com/office/drawing/2014/main" id="{7C6BE7AD-455C-49C8-A219-1554FCD9AFB0}"/>
                </a:ext>
              </a:extLst>
            </p:cNvPr>
            <p:cNvGrpSpPr/>
            <p:nvPr/>
          </p:nvGrpSpPr>
          <p:grpSpPr>
            <a:xfrm>
              <a:off x="8272485" y="1952117"/>
              <a:ext cx="370614" cy="153888"/>
              <a:chOff x="4994299" y="5558523"/>
              <a:chExt cx="370614" cy="153888"/>
            </a:xfrm>
          </p:grpSpPr>
          <p:sp>
            <p:nvSpPr>
              <p:cNvPr id="284" name="십이각형 283">
                <a:extLst>
                  <a:ext uri="{FF2B5EF4-FFF2-40B4-BE49-F238E27FC236}">
                    <a16:creationId xmlns:a16="http://schemas.microsoft.com/office/drawing/2014/main" id="{06198F9C-4A4D-449C-BFC7-205954420444}"/>
                  </a:ext>
                </a:extLst>
              </p:cNvPr>
              <p:cNvSpPr/>
              <p:nvPr/>
            </p:nvSpPr>
            <p:spPr>
              <a:xfrm>
                <a:off x="5063705" y="5576748"/>
                <a:ext cx="229342" cy="117438"/>
              </a:xfrm>
              <a:prstGeom prst="dodecagon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ko-KR" altLang="en-US"/>
              </a:p>
            </p:txBody>
          </p:sp>
          <p:sp>
            <p:nvSpPr>
              <p:cNvPr id="285" name="TextBox 284">
                <a:extLst>
                  <a:ext uri="{FF2B5EF4-FFF2-40B4-BE49-F238E27FC236}">
                    <a16:creationId xmlns:a16="http://schemas.microsoft.com/office/drawing/2014/main" id="{723A5141-F4FC-469C-B8E0-F93B056F12A3}"/>
                  </a:ext>
                </a:extLst>
              </p:cNvPr>
              <p:cNvSpPr txBox="1"/>
              <p:nvPr/>
            </p:nvSpPr>
            <p:spPr>
              <a:xfrm>
                <a:off x="4994299" y="5558523"/>
                <a:ext cx="370614" cy="15388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ko-KR" sz="400" b="1" dirty="0"/>
                  <a:t>HYK-16</a:t>
                </a:r>
                <a:endParaRPr kumimoji="1" lang="ko-KR" altLang="en-US" sz="400" b="1" dirty="0"/>
              </a:p>
            </p:txBody>
          </p:sp>
        </p:grpSp>
        <p:grpSp>
          <p:nvGrpSpPr>
            <p:cNvPr id="312" name="그룹 311">
              <a:extLst>
                <a:ext uri="{FF2B5EF4-FFF2-40B4-BE49-F238E27FC236}">
                  <a16:creationId xmlns:a16="http://schemas.microsoft.com/office/drawing/2014/main" id="{2429EE8A-8AFA-4A07-BBE7-E05B1188E2C3}"/>
                </a:ext>
              </a:extLst>
            </p:cNvPr>
            <p:cNvGrpSpPr/>
            <p:nvPr/>
          </p:nvGrpSpPr>
          <p:grpSpPr>
            <a:xfrm>
              <a:off x="7292885" y="1496585"/>
              <a:ext cx="370614" cy="153888"/>
              <a:chOff x="4994299" y="5558523"/>
              <a:chExt cx="370614" cy="153888"/>
            </a:xfrm>
          </p:grpSpPr>
          <p:sp>
            <p:nvSpPr>
              <p:cNvPr id="313" name="십이각형 312">
                <a:extLst>
                  <a:ext uri="{FF2B5EF4-FFF2-40B4-BE49-F238E27FC236}">
                    <a16:creationId xmlns:a16="http://schemas.microsoft.com/office/drawing/2014/main" id="{CE1471EF-A5E3-4A29-9946-52CBB576B90B}"/>
                  </a:ext>
                </a:extLst>
              </p:cNvPr>
              <p:cNvSpPr/>
              <p:nvPr/>
            </p:nvSpPr>
            <p:spPr>
              <a:xfrm>
                <a:off x="5063705" y="5576748"/>
                <a:ext cx="229342" cy="117438"/>
              </a:xfrm>
              <a:prstGeom prst="dodecagon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ko-KR" altLang="en-US"/>
              </a:p>
            </p:txBody>
          </p:sp>
          <p:sp>
            <p:nvSpPr>
              <p:cNvPr id="314" name="TextBox 313">
                <a:extLst>
                  <a:ext uri="{FF2B5EF4-FFF2-40B4-BE49-F238E27FC236}">
                    <a16:creationId xmlns:a16="http://schemas.microsoft.com/office/drawing/2014/main" id="{1B806FA2-4AAB-4B08-9E34-C2520303BFFE}"/>
                  </a:ext>
                </a:extLst>
              </p:cNvPr>
              <p:cNvSpPr txBox="1"/>
              <p:nvPr/>
            </p:nvSpPr>
            <p:spPr>
              <a:xfrm>
                <a:off x="4994299" y="5558523"/>
                <a:ext cx="370614" cy="15388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ko-KR" sz="400" b="1" dirty="0"/>
                  <a:t>HYK-16</a:t>
                </a:r>
                <a:endParaRPr kumimoji="1" lang="ko-KR" altLang="en-US" sz="400" b="1" dirty="0"/>
              </a:p>
            </p:txBody>
          </p:sp>
        </p:grpSp>
        <p:grpSp>
          <p:nvGrpSpPr>
            <p:cNvPr id="315" name="그룹 314">
              <a:extLst>
                <a:ext uri="{FF2B5EF4-FFF2-40B4-BE49-F238E27FC236}">
                  <a16:creationId xmlns:a16="http://schemas.microsoft.com/office/drawing/2014/main" id="{A1814F61-EB5D-460F-8C1D-E9B41ED3A8E6}"/>
                </a:ext>
              </a:extLst>
            </p:cNvPr>
            <p:cNvGrpSpPr/>
            <p:nvPr/>
          </p:nvGrpSpPr>
          <p:grpSpPr>
            <a:xfrm>
              <a:off x="7878280" y="1858709"/>
              <a:ext cx="374549" cy="328911"/>
              <a:chOff x="5401973" y="1501548"/>
              <a:chExt cx="374549" cy="328911"/>
            </a:xfrm>
          </p:grpSpPr>
          <p:sp>
            <p:nvSpPr>
              <p:cNvPr id="316" name="막힌 원호[B] 251">
                <a:extLst>
                  <a:ext uri="{FF2B5EF4-FFF2-40B4-BE49-F238E27FC236}">
                    <a16:creationId xmlns:a16="http://schemas.microsoft.com/office/drawing/2014/main" id="{3D99AF8F-DCDF-4BD8-A3CA-14BC4F750B25}"/>
                  </a:ext>
                </a:extLst>
              </p:cNvPr>
              <p:cNvSpPr/>
              <p:nvPr/>
            </p:nvSpPr>
            <p:spPr>
              <a:xfrm rot="7294814">
                <a:off x="5375255" y="1724247"/>
                <a:ext cx="132930" cy="79493"/>
              </a:xfrm>
              <a:prstGeom prst="blockArc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solidFill>
                  <a:schemeClr val="bg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ko-KR" altLang="en-US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317" name="그룹 316">
                <a:extLst>
                  <a:ext uri="{FF2B5EF4-FFF2-40B4-BE49-F238E27FC236}">
                    <a16:creationId xmlns:a16="http://schemas.microsoft.com/office/drawing/2014/main" id="{3FFF58BD-BD1C-417D-BCB9-DF2225DC587B}"/>
                  </a:ext>
                </a:extLst>
              </p:cNvPr>
              <p:cNvGrpSpPr/>
              <p:nvPr/>
            </p:nvGrpSpPr>
            <p:grpSpPr>
              <a:xfrm rot="21190909">
                <a:off x="5422634" y="1501548"/>
                <a:ext cx="353888" cy="253598"/>
                <a:chOff x="5422634" y="1501548"/>
                <a:chExt cx="353888" cy="253598"/>
              </a:xfrm>
            </p:grpSpPr>
            <p:sp>
              <p:nvSpPr>
                <p:cNvPr id="318" name="포인트가 16개인 별 253">
                  <a:extLst>
                    <a:ext uri="{FF2B5EF4-FFF2-40B4-BE49-F238E27FC236}">
                      <a16:creationId xmlns:a16="http://schemas.microsoft.com/office/drawing/2014/main" id="{0FB05E4E-FF1F-4EFC-9A19-4FB0B3FC4E80}"/>
                    </a:ext>
                  </a:extLst>
                </p:cNvPr>
                <p:cNvSpPr/>
                <p:nvPr/>
              </p:nvSpPr>
              <p:spPr>
                <a:xfrm>
                  <a:off x="5550685" y="1501548"/>
                  <a:ext cx="173374" cy="190086"/>
                </a:xfrm>
                <a:prstGeom prst="star16">
                  <a:avLst/>
                </a:prstGeom>
                <a:solidFill>
                  <a:srgbClr val="FF0000"/>
                </a:solidFill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ko-KR" altLang="en-US"/>
                </a:p>
              </p:txBody>
            </p:sp>
            <p:sp>
              <p:nvSpPr>
                <p:cNvPr id="319" name="TextBox 318">
                  <a:extLst>
                    <a:ext uri="{FF2B5EF4-FFF2-40B4-BE49-F238E27FC236}">
                      <a16:creationId xmlns:a16="http://schemas.microsoft.com/office/drawing/2014/main" id="{D9C4A706-F323-4243-86CA-E08D32F5AEEE}"/>
                    </a:ext>
                  </a:extLst>
                </p:cNvPr>
                <p:cNvSpPr txBox="1"/>
                <p:nvPr/>
              </p:nvSpPr>
              <p:spPr>
                <a:xfrm>
                  <a:off x="5484454" y="1501548"/>
                  <a:ext cx="292068" cy="1692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kumimoji="1" lang="en-US" altLang="ko-KR" sz="500" dirty="0"/>
                    <a:t>Cy5</a:t>
                  </a:r>
                  <a:endParaRPr kumimoji="1" lang="ko-KR" altLang="en-US" sz="500" dirty="0"/>
                </a:p>
              </p:txBody>
            </p:sp>
            <p:sp>
              <p:nvSpPr>
                <p:cNvPr id="320" name="저장 데이터 255">
                  <a:extLst>
                    <a:ext uri="{FF2B5EF4-FFF2-40B4-BE49-F238E27FC236}">
                      <a16:creationId xmlns:a16="http://schemas.microsoft.com/office/drawing/2014/main" id="{AEC40F41-1368-4411-9B5E-78E9A06E4D50}"/>
                    </a:ext>
                  </a:extLst>
                </p:cNvPr>
                <p:cNvSpPr/>
                <p:nvPr/>
              </p:nvSpPr>
              <p:spPr>
                <a:xfrm rot="16200000">
                  <a:off x="5418983" y="1621465"/>
                  <a:ext cx="137332" cy="130029"/>
                </a:xfrm>
                <a:prstGeom prst="flowChartOnlineStorag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ko-KR" altLang="en-US"/>
                </a:p>
              </p:txBody>
            </p:sp>
          </p:grpSp>
        </p:grpSp>
        <p:grpSp>
          <p:nvGrpSpPr>
            <p:cNvPr id="321" name="그룹 320">
              <a:extLst>
                <a:ext uri="{FF2B5EF4-FFF2-40B4-BE49-F238E27FC236}">
                  <a16:creationId xmlns:a16="http://schemas.microsoft.com/office/drawing/2014/main" id="{45226081-F225-49C0-A2F2-7D6B1DC792D8}"/>
                </a:ext>
              </a:extLst>
            </p:cNvPr>
            <p:cNvGrpSpPr/>
            <p:nvPr/>
          </p:nvGrpSpPr>
          <p:grpSpPr>
            <a:xfrm rot="17363386">
              <a:off x="7869869" y="1723295"/>
              <a:ext cx="240551" cy="292068"/>
              <a:chOff x="5934064" y="1356363"/>
              <a:chExt cx="240551" cy="292068"/>
            </a:xfrm>
          </p:grpSpPr>
          <p:sp>
            <p:nvSpPr>
              <p:cNvPr id="322" name="막힌 원호[B] 269">
                <a:extLst>
                  <a:ext uri="{FF2B5EF4-FFF2-40B4-BE49-F238E27FC236}">
                    <a16:creationId xmlns:a16="http://schemas.microsoft.com/office/drawing/2014/main" id="{465A7301-7324-4444-8668-42B90A216DF3}"/>
                  </a:ext>
                </a:extLst>
              </p:cNvPr>
              <p:cNvSpPr/>
              <p:nvPr/>
            </p:nvSpPr>
            <p:spPr>
              <a:xfrm rot="10800000">
                <a:off x="5963070" y="1485086"/>
                <a:ext cx="132930" cy="79493"/>
              </a:xfrm>
              <a:prstGeom prst="blockArc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solidFill>
                  <a:schemeClr val="bg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ko-KR" altLang="en-US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323" name="그룹 322">
                <a:extLst>
                  <a:ext uri="{FF2B5EF4-FFF2-40B4-BE49-F238E27FC236}">
                    <a16:creationId xmlns:a16="http://schemas.microsoft.com/office/drawing/2014/main" id="{4D34D9C4-EFCE-49F9-920C-F0D4B2A698F7}"/>
                  </a:ext>
                </a:extLst>
              </p:cNvPr>
              <p:cNvGrpSpPr/>
              <p:nvPr/>
            </p:nvGrpSpPr>
            <p:grpSpPr>
              <a:xfrm rot="3531112">
                <a:off x="5908306" y="1382121"/>
                <a:ext cx="292068" cy="240551"/>
                <a:chOff x="5679628" y="1769737"/>
                <a:chExt cx="292068" cy="240551"/>
              </a:xfrm>
            </p:grpSpPr>
            <p:sp>
              <p:nvSpPr>
                <p:cNvPr id="324" name="저장 데이터 271">
                  <a:extLst>
                    <a:ext uri="{FF2B5EF4-FFF2-40B4-BE49-F238E27FC236}">
                      <a16:creationId xmlns:a16="http://schemas.microsoft.com/office/drawing/2014/main" id="{C340FEFA-8F46-4DE7-9918-F47F1497D2D0}"/>
                    </a:ext>
                  </a:extLst>
                </p:cNvPr>
                <p:cNvSpPr/>
                <p:nvPr/>
              </p:nvSpPr>
              <p:spPr>
                <a:xfrm rot="16200000">
                  <a:off x="5738099" y="1906850"/>
                  <a:ext cx="76846" cy="130029"/>
                </a:xfrm>
                <a:prstGeom prst="flowChartOnlineStorage">
                  <a:avLst/>
                </a:prstGeom>
                <a:solidFill>
                  <a:schemeClr val="accent5">
                    <a:lumMod val="7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ko-KR" altLang="en-US"/>
                </a:p>
              </p:txBody>
            </p:sp>
            <p:sp>
              <p:nvSpPr>
                <p:cNvPr id="325" name="포인트가 16개인 별 272">
                  <a:extLst>
                    <a:ext uri="{FF2B5EF4-FFF2-40B4-BE49-F238E27FC236}">
                      <a16:creationId xmlns:a16="http://schemas.microsoft.com/office/drawing/2014/main" id="{648DDB7D-4507-489B-9233-A01DC2D2C95E}"/>
                    </a:ext>
                  </a:extLst>
                </p:cNvPr>
                <p:cNvSpPr/>
                <p:nvPr/>
              </p:nvSpPr>
              <p:spPr>
                <a:xfrm>
                  <a:off x="5725672" y="1769737"/>
                  <a:ext cx="173374" cy="190086"/>
                </a:xfrm>
                <a:prstGeom prst="star16">
                  <a:avLst/>
                </a:prstGeom>
                <a:solidFill>
                  <a:srgbClr val="92D050"/>
                </a:solidFill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ko-KR" altLang="en-US"/>
                </a:p>
              </p:txBody>
            </p:sp>
            <p:sp>
              <p:nvSpPr>
                <p:cNvPr id="326" name="TextBox 325">
                  <a:extLst>
                    <a:ext uri="{FF2B5EF4-FFF2-40B4-BE49-F238E27FC236}">
                      <a16:creationId xmlns:a16="http://schemas.microsoft.com/office/drawing/2014/main" id="{D872C815-9DBC-4266-A9C3-64E72E0DA770}"/>
                    </a:ext>
                  </a:extLst>
                </p:cNvPr>
                <p:cNvSpPr txBox="1"/>
                <p:nvPr/>
              </p:nvSpPr>
              <p:spPr>
                <a:xfrm>
                  <a:off x="5679628" y="1788436"/>
                  <a:ext cx="292068" cy="1692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kumimoji="1" lang="en-US" altLang="ko-KR" sz="500" dirty="0"/>
                    <a:t>Cy3</a:t>
                  </a:r>
                  <a:endParaRPr kumimoji="1" lang="ko-KR" altLang="en-US" sz="500" dirty="0"/>
                </a:p>
              </p:txBody>
            </p:sp>
          </p:grpSp>
        </p:grpSp>
      </p:grpSp>
      <p:pic>
        <p:nvPicPr>
          <p:cNvPr id="286" name="그림 285">
            <a:extLst>
              <a:ext uri="{FF2B5EF4-FFF2-40B4-BE49-F238E27FC236}">
                <a16:creationId xmlns:a16="http://schemas.microsoft.com/office/drawing/2014/main" id="{212B829F-3AF3-4432-AD20-362D37581B2E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2072" y="3613274"/>
            <a:ext cx="2628000" cy="2628000"/>
          </a:xfrm>
          <a:prstGeom prst="rect">
            <a:avLst/>
          </a:prstGeom>
        </p:spPr>
      </p:pic>
      <p:sp>
        <p:nvSpPr>
          <p:cNvPr id="304" name="직사각형 303">
            <a:extLst>
              <a:ext uri="{FF2B5EF4-FFF2-40B4-BE49-F238E27FC236}">
                <a16:creationId xmlns:a16="http://schemas.microsoft.com/office/drawing/2014/main" id="{C5848939-7B66-4FED-9F5D-74E3E1042D4A}"/>
              </a:ext>
            </a:extLst>
          </p:cNvPr>
          <p:cNvSpPr/>
          <p:nvPr/>
        </p:nvSpPr>
        <p:spPr>
          <a:xfrm>
            <a:off x="4660144" y="3240861"/>
            <a:ext cx="258495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kumimoji="1" lang="en-US" altLang="ko-KR" sz="1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uPA</a:t>
            </a:r>
            <a:r>
              <a:rPr kumimoji="1" lang="en-US" altLang="ko-KR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</a:t>
            </a:r>
            <a:r>
              <a:rPr kumimoji="1" lang="en-US" altLang="ko-KR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</a:t>
            </a:r>
            <a:r>
              <a:rPr kumimoji="1" lang="en-US" altLang="ko-KR" sz="16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uPAR</a:t>
            </a:r>
            <a:endParaRPr lang="ko-KR" altLang="en-US" sz="1600" b="1" dirty="0"/>
          </a:p>
        </p:txBody>
      </p:sp>
      <p:sp>
        <p:nvSpPr>
          <p:cNvPr id="307" name="직사각형 306">
            <a:extLst>
              <a:ext uri="{FF2B5EF4-FFF2-40B4-BE49-F238E27FC236}">
                <a16:creationId xmlns:a16="http://schemas.microsoft.com/office/drawing/2014/main" id="{6AA65456-7C42-4ED2-8331-E95A93931B1E}"/>
              </a:ext>
            </a:extLst>
          </p:cNvPr>
          <p:cNvSpPr/>
          <p:nvPr/>
        </p:nvSpPr>
        <p:spPr>
          <a:xfrm>
            <a:off x="4173904" y="6283778"/>
            <a:ext cx="36305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1" lang="en-US" altLang="ko-KR" dirty="0">
                <a:latin typeface="Times New Roman" panose="02020603050405020304" pitchFamily="18" charset="0"/>
                <a:cs typeface="Times New Roman" panose="02020603050405020304" pitchFamily="18" charset="0"/>
              </a:rPr>
              <a:t>Binding </a:t>
            </a:r>
            <a:r>
              <a:rPr kumimoji="1" lang="en-US" altLang="ko-K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Inhibition </a:t>
            </a:r>
            <a:r>
              <a:rPr kumimoji="1" lang="en-US" altLang="ko-KR" dirty="0">
                <a:latin typeface="Times New Roman" panose="02020603050405020304" pitchFamily="18" charset="0"/>
                <a:cs typeface="Times New Roman" panose="02020603050405020304" pitchFamily="18" charset="0"/>
              </a:rPr>
              <a:t>of </a:t>
            </a:r>
            <a:r>
              <a:rPr kumimoji="1" lang="en-US" altLang="ko-KR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uPA</a:t>
            </a:r>
            <a:r>
              <a:rPr kumimoji="1" lang="en-US" altLang="ko-K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1" lang="en-US" altLang="ko-KR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and </a:t>
            </a:r>
            <a:r>
              <a:rPr kumimoji="1" lang="en-US" altLang="ko-KR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uPAR</a:t>
            </a:r>
            <a:r>
              <a:rPr kumimoji="1" lang="en-US" altLang="ko-K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ko-KR" altLang="en-US" dirty="0"/>
          </a:p>
        </p:txBody>
      </p:sp>
      <p:sp>
        <p:nvSpPr>
          <p:cNvPr id="306" name="TextBox 305">
            <a:extLst>
              <a:ext uri="{FF2B5EF4-FFF2-40B4-BE49-F238E27FC236}">
                <a16:creationId xmlns:a16="http://schemas.microsoft.com/office/drawing/2014/main" id="{EE319460-D98F-4A1C-89BC-4CA7D992BD76}"/>
              </a:ext>
            </a:extLst>
          </p:cNvPr>
          <p:cNvSpPr txBox="1"/>
          <p:nvPr/>
        </p:nvSpPr>
        <p:spPr>
          <a:xfrm>
            <a:off x="7296629" y="4109924"/>
            <a:ext cx="185659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ko-KR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Colocalization</a:t>
            </a:r>
            <a:r>
              <a:rPr kumimoji="1" lang="en-US" altLang="ko-KR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1" lang="en-US" altLang="ko-KR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Binding</a:t>
            </a:r>
            <a:endParaRPr kumimoji="1" lang="ko-KR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28" name="TextBox 327">
            <a:extLst>
              <a:ext uri="{FF2B5EF4-FFF2-40B4-BE49-F238E27FC236}">
                <a16:creationId xmlns:a16="http://schemas.microsoft.com/office/drawing/2014/main" id="{61CB2C89-EEED-44D0-9DEF-15EC09EA38E4}"/>
              </a:ext>
            </a:extLst>
          </p:cNvPr>
          <p:cNvSpPr txBox="1"/>
          <p:nvPr/>
        </p:nvSpPr>
        <p:spPr>
          <a:xfrm>
            <a:off x="4702893" y="3606122"/>
            <a:ext cx="43473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kumimoji="1" lang="en-US" altLang="ko-KR" sz="11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Left</a:t>
            </a:r>
            <a:endParaRPr kumimoji="1" lang="ko-KR" altLang="en-US" sz="11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29" name="TextBox 328">
            <a:extLst>
              <a:ext uri="{FF2B5EF4-FFF2-40B4-BE49-F238E27FC236}">
                <a16:creationId xmlns:a16="http://schemas.microsoft.com/office/drawing/2014/main" id="{3EB36505-F34D-43AF-BF3E-74D95E4172FF}"/>
              </a:ext>
            </a:extLst>
          </p:cNvPr>
          <p:cNvSpPr txBox="1"/>
          <p:nvPr/>
        </p:nvSpPr>
        <p:spPr>
          <a:xfrm>
            <a:off x="6778014" y="3611081"/>
            <a:ext cx="52129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kumimoji="1" lang="en-US" altLang="ko-KR" sz="11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Right</a:t>
            </a:r>
            <a:endParaRPr kumimoji="1" lang="ko-KR" altLang="en-US" sz="11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305" name="직선 화살표 연결선 304">
            <a:extLst>
              <a:ext uri="{FF2B5EF4-FFF2-40B4-BE49-F238E27FC236}">
                <a16:creationId xmlns:a16="http://schemas.microsoft.com/office/drawing/2014/main" id="{F2AF7133-A957-4D0D-B30A-412DA7CC46C9}"/>
              </a:ext>
            </a:extLst>
          </p:cNvPr>
          <p:cNvCxnSpPr>
            <a:cxnSpLocks/>
          </p:cNvCxnSpPr>
          <p:nvPr/>
        </p:nvCxnSpPr>
        <p:spPr>
          <a:xfrm flipH="1" flipV="1">
            <a:off x="6794323" y="4120459"/>
            <a:ext cx="539462" cy="13298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2" name="직선 연결선[R] 299">
            <a:extLst>
              <a:ext uri="{FF2B5EF4-FFF2-40B4-BE49-F238E27FC236}">
                <a16:creationId xmlns:a16="http://schemas.microsoft.com/office/drawing/2014/main" id="{A51900AE-71F0-4862-BED8-E74672B21E54}"/>
              </a:ext>
            </a:extLst>
          </p:cNvPr>
          <p:cNvCxnSpPr>
            <a:cxnSpLocks/>
          </p:cNvCxnSpPr>
          <p:nvPr/>
        </p:nvCxnSpPr>
        <p:spPr>
          <a:xfrm>
            <a:off x="5976072" y="3613274"/>
            <a:ext cx="0" cy="2624942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508500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직사각형 15">
            <a:extLst>
              <a:ext uri="{FF2B5EF4-FFF2-40B4-BE49-F238E27FC236}">
                <a16:creationId xmlns:a16="http://schemas.microsoft.com/office/drawing/2014/main" id="{160CD043-97EF-724A-BEC7-BE184D5B0EA2}"/>
              </a:ext>
            </a:extLst>
          </p:cNvPr>
          <p:cNvSpPr/>
          <p:nvPr/>
        </p:nvSpPr>
        <p:spPr>
          <a:xfrm>
            <a:off x="1272015" y="4589033"/>
            <a:ext cx="9594734" cy="17645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kumimoji="1" lang="en-US" altLang="ko-KR" b="1" dirty="0">
                <a:latin typeface="Times New Roman"/>
                <a:cs typeface="Times New Roman"/>
              </a:rPr>
              <a:t>Figure. </a:t>
            </a:r>
            <a:r>
              <a:rPr kumimoji="1" lang="en-US" altLang="ko-KR" b="1" dirty="0" err="1">
                <a:latin typeface="Times New Roman"/>
                <a:cs typeface="Times New Roman"/>
              </a:rPr>
              <a:t>uPAR-uPA</a:t>
            </a:r>
            <a:r>
              <a:rPr kumimoji="1" lang="en-US" altLang="ko-KR" b="1" dirty="0">
                <a:latin typeface="Times New Roman"/>
                <a:cs typeface="Times New Roman"/>
              </a:rPr>
              <a:t> binding inhibition by HYK-16  with </a:t>
            </a:r>
            <a:r>
              <a:rPr kumimoji="1" lang="en-US" altLang="ko-KR" b="1" dirty="0" smtClean="0">
                <a:latin typeface="Times New Roman"/>
                <a:cs typeface="Times New Roman"/>
              </a:rPr>
              <a:t>Single Molecule Binding Assay</a:t>
            </a:r>
            <a:r>
              <a:rPr kumimoji="1" lang="en-US" altLang="ko-KR" sz="1600" b="1" dirty="0">
                <a:latin typeface="Times New Roman"/>
                <a:cs typeface="Times New Roman"/>
              </a:rPr>
              <a:t>. </a:t>
            </a:r>
          </a:p>
          <a:p>
            <a:pPr algn="just"/>
            <a:r>
              <a:rPr kumimoji="1" lang="en-US" altLang="ko-KR" sz="1600" dirty="0" smtClean="0">
                <a:latin typeface="Times New Roman"/>
                <a:cs typeface="Times New Roman"/>
              </a:rPr>
              <a:t>The </a:t>
            </a:r>
            <a:r>
              <a:rPr kumimoji="1" lang="en-US" altLang="ko-KR" sz="1600" dirty="0" err="1">
                <a:latin typeface="Times New Roman"/>
                <a:cs typeface="Times New Roman"/>
              </a:rPr>
              <a:t>uPAR-uPA</a:t>
            </a:r>
            <a:r>
              <a:rPr kumimoji="1" lang="en-US" altLang="ko-KR" sz="1600" dirty="0">
                <a:latin typeface="Times New Roman"/>
                <a:cs typeface="Times New Roman"/>
              </a:rPr>
              <a:t> protein binding was confirmed using a single-molecule binding assay. In both panels, the </a:t>
            </a:r>
            <a:r>
              <a:rPr kumimoji="1" lang="en-US" altLang="ko-K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left panel illustrates </a:t>
            </a:r>
            <a:r>
              <a:rPr kumimoji="1" lang="en-US" altLang="ko-KR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uPA</a:t>
            </a:r>
            <a:r>
              <a:rPr kumimoji="1" lang="en-US" altLang="ko-K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binding, and the right panel displays </a:t>
            </a:r>
            <a:r>
              <a:rPr kumimoji="1" lang="en-US" altLang="ko-KR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uPAR</a:t>
            </a:r>
            <a:r>
              <a:rPr kumimoji="1" lang="en-US" altLang="ko-K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binding, with red circles marking binding spots. The white circles indicate </a:t>
            </a:r>
            <a:r>
              <a:rPr kumimoji="1" lang="en-US" altLang="ko-KR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uPAR-uPA</a:t>
            </a:r>
            <a:r>
              <a:rPr kumimoji="1" lang="en-US" altLang="ko-K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colocalization. (B) represents non-specific binding, (C) shows </a:t>
            </a:r>
            <a:r>
              <a:rPr kumimoji="1" lang="en-US" altLang="ko-KR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uPAR-uPA</a:t>
            </a:r>
            <a:r>
              <a:rPr kumimoji="1" lang="en-US" altLang="ko-K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binding without HYK-16, and (D) shows binding with HYK-16. (E) Binding of </a:t>
            </a:r>
            <a:r>
              <a:rPr kumimoji="1" lang="en-US" altLang="ko-KR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uPAR-uPA</a:t>
            </a:r>
            <a:r>
              <a:rPr kumimoji="1" lang="en-US" altLang="ko-K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was inhibited by approximately 35% at a concentration of 10 </a:t>
            </a:r>
            <a:r>
              <a:rPr kumimoji="1" lang="en-US" altLang="ko-KR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nM</a:t>
            </a:r>
            <a:r>
              <a:rPr kumimoji="1" lang="en-US" altLang="ko-K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HYK-16, relative to the binding ratio of </a:t>
            </a:r>
            <a:r>
              <a:rPr kumimoji="1" lang="en-US" altLang="ko-KR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uPA</a:t>
            </a:r>
            <a:r>
              <a:rPr kumimoji="1" lang="en-US" altLang="ko-K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binding spots. Scale bar; 10 </a:t>
            </a:r>
            <a:r>
              <a:rPr kumimoji="1" lang="en-US" altLang="ko-KR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μm</a:t>
            </a:r>
            <a:endParaRPr kumimoji="1" lang="en-US" altLang="ko-KR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ko-KR" altLang="en-US" sz="1600" baseline="30000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45504E1B-ADD0-E148-861C-D5FA97B21272}"/>
              </a:ext>
            </a:extLst>
          </p:cNvPr>
          <p:cNvSpPr txBox="1"/>
          <p:nvPr/>
        </p:nvSpPr>
        <p:spPr>
          <a:xfrm>
            <a:off x="3054606" y="168246"/>
            <a:ext cx="564917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ko-KR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Inhibition of </a:t>
            </a:r>
            <a:r>
              <a:rPr kumimoji="1" lang="en-US" altLang="ko-KR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uPAR</a:t>
            </a:r>
            <a:r>
              <a:rPr kumimoji="1" lang="en-US" altLang="ko-KR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and </a:t>
            </a:r>
            <a:r>
              <a:rPr kumimoji="1" lang="en-US" altLang="ko-KR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uPA</a:t>
            </a:r>
            <a:r>
              <a:rPr kumimoji="1" lang="en-US" altLang="ko-KR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by HYK-16</a:t>
            </a:r>
            <a:endParaRPr kumimoji="1" lang="ko-KR" alt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A99A518-9D4C-6E07-68EC-2912E108ADBE}"/>
              </a:ext>
            </a:extLst>
          </p:cNvPr>
          <p:cNvSpPr txBox="1"/>
          <p:nvPr/>
        </p:nvSpPr>
        <p:spPr>
          <a:xfrm>
            <a:off x="8596329" y="1345825"/>
            <a:ext cx="3257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kumimoji="1" lang="en-US" altLang="ko-KR" dirty="0"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endParaRPr kumimoji="1" lang="ko-KR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그래픽 4">
            <a:extLst>
              <a:ext uri="{FF2B5EF4-FFF2-40B4-BE49-F238E27FC236}">
                <a16:creationId xmlns:a16="http://schemas.microsoft.com/office/drawing/2014/main" id="{9C4804FD-5B79-41DA-A437-299A8E96F74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xmlns="" r:embed="rId9"/>
              </a:ext>
            </a:extLst>
          </a:blip>
          <a:stretch>
            <a:fillRect/>
          </a:stretch>
        </p:blipFill>
        <p:spPr>
          <a:xfrm>
            <a:off x="8468028" y="1648075"/>
            <a:ext cx="3479575" cy="2666168"/>
          </a:xfrm>
          <a:prstGeom prst="rect">
            <a:avLst/>
          </a:prstGeom>
        </p:spPr>
      </p:pic>
      <p:grpSp>
        <p:nvGrpSpPr>
          <p:cNvPr id="2" name="그룹 1"/>
          <p:cNvGrpSpPr/>
          <p:nvPr/>
        </p:nvGrpSpPr>
        <p:grpSpPr>
          <a:xfrm>
            <a:off x="275173" y="1299356"/>
            <a:ext cx="8184754" cy="2997332"/>
            <a:chOff x="275173" y="1299356"/>
            <a:chExt cx="8184754" cy="2997332"/>
          </a:xfrm>
        </p:grpSpPr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78DA9455-9B07-BB42-A0B4-9BEE03D08089}"/>
                </a:ext>
              </a:extLst>
            </p:cNvPr>
            <p:cNvSpPr txBox="1"/>
            <p:nvPr/>
          </p:nvSpPr>
          <p:spPr>
            <a:xfrm>
              <a:off x="283756" y="1310353"/>
              <a:ext cx="33855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kumimoji="1" lang="en-US" altLang="ko-KR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B</a:t>
              </a:r>
              <a:endParaRPr kumimoji="1" lang="ko-KR" altLang="en-US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FF6DCDAE-51DB-F24A-A897-1FD79C27EA29}"/>
                </a:ext>
              </a:extLst>
            </p:cNvPr>
            <p:cNvSpPr txBox="1"/>
            <p:nvPr/>
          </p:nvSpPr>
          <p:spPr>
            <a:xfrm>
              <a:off x="3009661" y="1310353"/>
              <a:ext cx="33855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kumimoji="1" lang="en-US" altLang="ko-KR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</a:t>
              </a:r>
              <a:endParaRPr kumimoji="1" lang="ko-KR" altLang="en-US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pic>
          <p:nvPicPr>
            <p:cNvPr id="48" name="그림 47">
              <a:extLst>
                <a:ext uri="{FF2B5EF4-FFF2-40B4-BE49-F238E27FC236}">
                  <a16:creationId xmlns:a16="http://schemas.microsoft.com/office/drawing/2014/main" id="{6109BE1A-D191-655A-9E90-9E19E762D851}"/>
                </a:ext>
              </a:extLst>
            </p:cNvPr>
            <p:cNvPicPr>
              <a:picLocks/>
            </p:cNvPicPr>
            <p:nvPr/>
          </p:nvPicPr>
          <p:blipFill>
            <a:blip r:embed="rId10">
              <a:extLst>
                <a:ext uri="{BEBA8EAE-BF5A-486C-A8C5-ECC9F3942E4B}">
                  <a14:imgProps xmlns:a14="http://schemas.microsoft.com/office/drawing/2010/main">
                    <a14:imgLayer r:embed="rId11">
                      <a14:imgEffect>
                        <a14:brightnessContrast bright="73000" contrast="40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275173" y="1668688"/>
              <a:ext cx="2628000" cy="2628000"/>
            </a:xfrm>
            <a:prstGeom prst="rect">
              <a:avLst/>
            </a:prstGeom>
          </p:spPr>
        </p:pic>
        <p:cxnSp>
          <p:nvCxnSpPr>
            <p:cNvPr id="49" name="직선 연결선[R] 1025">
              <a:extLst>
                <a:ext uri="{FF2B5EF4-FFF2-40B4-BE49-F238E27FC236}">
                  <a16:creationId xmlns:a16="http://schemas.microsoft.com/office/drawing/2014/main" id="{2568789D-030B-F5C3-679A-7A4956692380}"/>
                </a:ext>
              </a:extLst>
            </p:cNvPr>
            <p:cNvCxnSpPr>
              <a:cxnSpLocks/>
            </p:cNvCxnSpPr>
            <p:nvPr/>
          </p:nvCxnSpPr>
          <p:spPr>
            <a:xfrm>
              <a:off x="1589173" y="1668688"/>
              <a:ext cx="0" cy="2624942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683CD541-E05A-4077-B575-D27D55A2689A}"/>
                </a:ext>
              </a:extLst>
            </p:cNvPr>
            <p:cNvSpPr txBox="1"/>
            <p:nvPr/>
          </p:nvSpPr>
          <p:spPr>
            <a:xfrm>
              <a:off x="287160" y="1668688"/>
              <a:ext cx="434734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kumimoji="1" lang="en-US" altLang="ko-KR" sz="1100" b="1" dirty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Left</a:t>
              </a:r>
              <a:endParaRPr kumimoji="1" lang="ko-KR" altLang="en-US" sz="11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341E8DF5-B40C-8CD5-23FE-645C935DEE9C}"/>
                </a:ext>
              </a:extLst>
            </p:cNvPr>
            <p:cNvSpPr txBox="1"/>
            <p:nvPr/>
          </p:nvSpPr>
          <p:spPr>
            <a:xfrm>
              <a:off x="2373775" y="1668688"/>
              <a:ext cx="521297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kumimoji="1" lang="en-US" altLang="ko-KR" sz="1100" b="1" dirty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Right</a:t>
              </a:r>
              <a:endParaRPr kumimoji="1" lang="ko-KR" altLang="en-US" sz="11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pic>
          <p:nvPicPr>
            <p:cNvPr id="53" name="그림 52">
              <a:extLst>
                <a:ext uri="{FF2B5EF4-FFF2-40B4-BE49-F238E27FC236}">
                  <a16:creationId xmlns:a16="http://schemas.microsoft.com/office/drawing/2014/main" id="{24271343-466A-E30F-D449-F0FB5190A29B}"/>
                </a:ext>
              </a:extLst>
            </p:cNvPr>
            <p:cNvPicPr>
              <a:picLocks/>
            </p:cNvPicPr>
            <p:nvPr/>
          </p:nvPicPr>
          <p:blipFill>
            <a:blip r:embed="rId12">
              <a:extLst>
                <a:ext uri="{BEBA8EAE-BF5A-486C-A8C5-ECC9F3942E4B}">
                  <a14:imgProps xmlns:a14="http://schemas.microsoft.com/office/drawing/2010/main">
                    <a14:imgLayer r:embed="rId13">
                      <a14:imgEffect>
                        <a14:brightnessContrast bright="20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3036109" y="1668688"/>
              <a:ext cx="2628000" cy="2628000"/>
            </a:xfrm>
            <a:prstGeom prst="rect">
              <a:avLst/>
            </a:prstGeom>
          </p:spPr>
        </p:pic>
        <p:cxnSp>
          <p:nvCxnSpPr>
            <p:cNvPr id="54" name="직선 연결선[R] 576">
              <a:extLst>
                <a:ext uri="{FF2B5EF4-FFF2-40B4-BE49-F238E27FC236}">
                  <a16:creationId xmlns:a16="http://schemas.microsoft.com/office/drawing/2014/main" id="{2D268C45-EDCE-9AA0-DC09-9034C202F825}"/>
                </a:ext>
              </a:extLst>
            </p:cNvPr>
            <p:cNvCxnSpPr>
              <a:cxnSpLocks/>
            </p:cNvCxnSpPr>
            <p:nvPr/>
          </p:nvCxnSpPr>
          <p:spPr>
            <a:xfrm>
              <a:off x="4350109" y="1668688"/>
              <a:ext cx="0" cy="2624942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0D16E5AE-1ADF-C3F4-4FB2-65796DE83DE4}"/>
                </a:ext>
              </a:extLst>
            </p:cNvPr>
            <p:cNvSpPr txBox="1"/>
            <p:nvPr/>
          </p:nvSpPr>
          <p:spPr>
            <a:xfrm>
              <a:off x="3054606" y="1668688"/>
              <a:ext cx="434734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kumimoji="1" lang="en-US" altLang="ko-KR" sz="1100" b="1" dirty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Left</a:t>
              </a:r>
              <a:endParaRPr kumimoji="1" lang="ko-KR" altLang="en-US" sz="11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0752669A-B47F-AAC9-1584-9BB103303BCF}"/>
                </a:ext>
              </a:extLst>
            </p:cNvPr>
            <p:cNvSpPr txBox="1"/>
            <p:nvPr/>
          </p:nvSpPr>
          <p:spPr>
            <a:xfrm>
              <a:off x="5142497" y="1668688"/>
              <a:ext cx="521297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kumimoji="1" lang="en-US" altLang="ko-KR" sz="1100" b="1" dirty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Right</a:t>
              </a:r>
              <a:endParaRPr kumimoji="1" lang="ko-KR" altLang="en-US" sz="11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pic>
          <p:nvPicPr>
            <p:cNvPr id="25" name="그림 24">
              <a:extLst>
                <a:ext uri="{FF2B5EF4-FFF2-40B4-BE49-F238E27FC236}">
                  <a16:creationId xmlns:a16="http://schemas.microsoft.com/office/drawing/2014/main" id="{8C6EAD2D-9CC5-4198-B52A-B6D5772F3088}"/>
                </a:ext>
              </a:extLst>
            </p:cNvPr>
            <p:cNvPicPr>
              <a:picLocks/>
            </p:cNvPicPr>
            <p:nvPr/>
          </p:nvPicPr>
          <p:blipFill>
            <a:blip r:embed="rId14">
              <a:extLst>
                <a:ext uri="{BEBA8EAE-BF5A-486C-A8C5-ECC9F3942E4B}">
                  <a14:imgProps xmlns:a14="http://schemas.microsoft.com/office/drawing/2010/main">
                    <a14:imgLayer r:embed="rId15">
                      <a14:imgEffect>
                        <a14:brightnessContrast brigh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831927" y="1668688"/>
              <a:ext cx="2628000" cy="2628000"/>
            </a:xfrm>
            <a:prstGeom prst="rect">
              <a:avLst/>
            </a:prstGeom>
          </p:spPr>
        </p:pic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91E3A31E-CE24-DF4B-93A9-1D0A53130360}"/>
                </a:ext>
              </a:extLst>
            </p:cNvPr>
            <p:cNvSpPr txBox="1"/>
            <p:nvPr/>
          </p:nvSpPr>
          <p:spPr>
            <a:xfrm>
              <a:off x="5802995" y="1299356"/>
              <a:ext cx="35137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kumimoji="1" lang="en-US" altLang="ko-KR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D</a:t>
              </a:r>
              <a:endParaRPr kumimoji="1" lang="ko-KR" altLang="en-US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6C731FFC-809D-5744-6B9E-3E17078244A2}"/>
                </a:ext>
              </a:extLst>
            </p:cNvPr>
            <p:cNvSpPr txBox="1"/>
            <p:nvPr/>
          </p:nvSpPr>
          <p:spPr>
            <a:xfrm>
              <a:off x="5852015" y="1679685"/>
              <a:ext cx="434734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kumimoji="1" lang="en-US" altLang="ko-KR" sz="1100" b="1" dirty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Left</a:t>
              </a:r>
              <a:endParaRPr kumimoji="1" lang="ko-KR" altLang="en-US" sz="11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451D84A3-922F-FEF4-2EB2-4047ABE8629F}"/>
                </a:ext>
              </a:extLst>
            </p:cNvPr>
            <p:cNvSpPr txBox="1"/>
            <p:nvPr/>
          </p:nvSpPr>
          <p:spPr>
            <a:xfrm>
              <a:off x="7936385" y="1668688"/>
              <a:ext cx="521297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kumimoji="1" lang="en-US" altLang="ko-KR" sz="1100" b="1" dirty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Right</a:t>
              </a:r>
              <a:endParaRPr kumimoji="1" lang="ko-KR" altLang="en-US" sz="11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26" name="직선 연결선[R] 299">
              <a:extLst>
                <a:ext uri="{FF2B5EF4-FFF2-40B4-BE49-F238E27FC236}">
                  <a16:creationId xmlns:a16="http://schemas.microsoft.com/office/drawing/2014/main" id="{13C13E9E-A334-4EF4-9711-54E9667C709D}"/>
                </a:ext>
              </a:extLst>
            </p:cNvPr>
            <p:cNvCxnSpPr>
              <a:cxnSpLocks/>
            </p:cNvCxnSpPr>
            <p:nvPr/>
          </p:nvCxnSpPr>
          <p:spPr>
            <a:xfrm>
              <a:off x="7145927" y="1668688"/>
              <a:ext cx="0" cy="2624942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92227403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1119</TotalTime>
  <Words>289</Words>
  <Application>Microsoft Office PowerPoint</Application>
  <PresentationFormat>와이드스크린</PresentationFormat>
  <Paragraphs>94</Paragraphs>
  <Slides>4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3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4</vt:i4>
      </vt:variant>
    </vt:vector>
  </HeadingPairs>
  <TitlesOfParts>
    <vt:vector size="8" baseType="lpstr">
      <vt:lpstr>맑은 고딕</vt:lpstr>
      <vt:lpstr>Arial</vt:lpstr>
      <vt:lpstr>Times New Roman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오지원</dc:creator>
  <cp:lastModifiedBy>CAU</cp:lastModifiedBy>
  <cp:revision>60</cp:revision>
  <dcterms:created xsi:type="dcterms:W3CDTF">2019-05-07T12:31:57Z</dcterms:created>
  <dcterms:modified xsi:type="dcterms:W3CDTF">2024-11-05T04:33:25Z</dcterms:modified>
</cp:coreProperties>
</file>